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5" r:id="rId8"/>
    <p:sldId id="264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877E5-BA51-0ED4-6531-EBE67DF68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B22E1-1844-FA77-B4E5-CE5BEBB116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B3548-AA9D-7662-2D1E-1911F2699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17D82-E7AC-7210-24B2-F8EBB4678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00B3C-EA21-6760-C141-46DAC336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0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E4D9A-A8F3-0678-CBC7-482FD0803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38F310-87D5-DC38-25F1-6A6F6AB0FE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567C1-EC2E-C273-8A83-BBB95233A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00CA5-C632-1A2F-ED72-1904E2892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A2949-4536-8B1F-B5D3-DEE0681B9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4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886FA4-F7E2-889D-C9D4-29BA9DFF8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D21066-F484-76A3-2D3B-3B3B678B9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0B10D-08DA-4555-E072-3FA42232E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EBAF4-E751-363E-0409-ABC6C33B1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0E37A-C1C9-F2EA-9C02-A3001159A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9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5EB35-AEA7-FAC4-6AFE-9E4A45674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DE583-0F08-5EA4-3DFE-786B2F4B9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21230-F155-6FC0-123D-956D16F24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7BE51-0B13-A832-C068-D12128EB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77752-F0EA-E33F-9C05-E81B1AB79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28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A6968-641C-5A63-8CAB-0608E2457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2FF2F-2263-FB8B-7986-ED9A225E8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47A2A-4E98-EF54-2A58-BE4128422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95FDA-5431-2D8C-5393-816CA66C7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6722B-862B-33EF-7F2E-6D5528B8D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8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2BA0D-BCCA-766D-12F1-353F737E4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DB4ED-8FCF-463B-A5B2-048F313ECD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9EA975-4246-BF5B-459B-00F911691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40B131-1BF5-1235-C046-6933EAA9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3EC00E-6C97-FBEE-E88C-6DE3E5E8F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109D6-7311-4EC9-9864-8B7694547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4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01131-58CF-C7D6-A67D-C27F6D591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C1540-91C7-48E5-8F97-C803417C5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81101C-4EEC-ECED-8CF7-9C8924A5B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676375-8064-BEEF-6C84-BDC9B0AF99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5B198E-A4A3-8394-5027-DAFF6F3C5F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8A9572-4B15-26BF-961E-6F30032A4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72C26E-E609-CB1A-770B-A5CA47903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D98ABD-6240-BE77-2576-6FEF25C9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1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9393-98F0-2FE7-A6FD-477389BA4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9448A4-DC52-2498-D6E5-E0DABB85D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2E6104-E158-6314-A7DB-881CF765E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6EC9B1-94E7-C7EB-8E44-304971886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93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4AAD84-4DC2-FD08-B363-1A98AAE33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900981-197B-333F-7113-EA220DAA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67165-85D0-93E0-5702-7057C41D6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4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CB1DA-3971-13DB-FE95-5068DCE37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FA237-8ED6-5585-0A23-D5385563D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0FE0A-1FA9-F035-9863-8D6160858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AE8FFC-59C0-DB50-578A-B5D0A2F6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25933-67EA-C724-3397-E30BD41AE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FB3E55-E4C9-5B35-D2B3-9C5F21935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7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A3E11-DF52-EE0D-2251-923593441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A925CF-95F4-1ADD-3F97-7D2C5652F4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71D25A-133B-3833-F1C7-E953C0D5E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3DBEF0-D959-314C-4FEB-3B7390760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68EAE2-D7B9-3353-BC53-A8F7F3EB9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D7DA1-54A7-33F1-2612-DFDFBBCF3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1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70F89F-070E-DB33-3AA7-B58252DFE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4CBD8-6194-F783-DC41-7A3B4FD05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0B4AF-47A0-B01B-3BF7-D0F22E04CB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DD01C-4F39-4C38-A880-B5BB726285E7}" type="datetimeFigureOut">
              <a:rPr lang="en-US" smtClean="0"/>
              <a:t>01-Apr-23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4C9FB-3A01-2E27-2982-6347B8142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A1975-0263-3BFC-E1D9-D5A012C9B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3F616-94DB-4927-B35D-BBEF46010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4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A668AA-B224-9315-C32B-08FDE26EAA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40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8EBD3-B311-8BA1-EB09-B0E822EF9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9F0ED-07F7-E4EA-5A52-4A94F310D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Nigeria Grid System: Facts and Features.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Amended Law: Key Take-aways.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Nigeria Electricity Market.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State Participation Model.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Revenue Growth Pathways.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Recommendations. </a:t>
            </a:r>
          </a:p>
        </p:txBody>
      </p:sp>
    </p:spTree>
    <p:extLst>
      <p:ext uri="{BB962C8B-B14F-4D97-AF65-F5344CB8AC3E}">
        <p14:creationId xmlns:p14="http://schemas.microsoft.com/office/powerpoint/2010/main" val="369446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F9C46-174B-47D1-381D-34CF7B4B6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Nigeria Grid System: Facts and Features.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6DCE9-B761-07EE-151F-2A6B8DB63A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1D3478-12E3-2EDB-2E06-CABEBCE649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Vertically Integrated/Unbundled.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Unidirectional system.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Distribution companies, 6 Generation companies and a Transmission company.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 collapse( 7 in 2022, partial and total)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described as obsolete.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799C58-39A9-AF39-639E-5B37EE0D5C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facts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911B2-8FD2-0A73-08A9-08A9487EA3F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13GW installed capacity(30GW by 2030)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80% gas fired.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4GW – 5GW transmission capacity.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 power generating plants nationwide.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4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A6DE9-E3E4-D8DE-976F-4EE22F158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Amended Law: Key Take-aways.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77805-403B-F795-60F0-0C63E6B724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States can License, Generate, Transmit and Distribute. Electricity within the state only.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Assemblies can make laws on electricity.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of Integrated </a:t>
            </a:r>
            <a:r>
              <a:rPr lang="en-US" b="0" i="0" dirty="0">
                <a:solidFill>
                  <a:srgbClr val="3D3D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Electricity Policy and Strategic Implementation Plan.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3D3D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Gave legal backing to Renewable </a:t>
            </a:r>
            <a:r>
              <a:rPr lang="en-US" dirty="0">
                <a:solidFill>
                  <a:srgbClr val="3D3D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0" i="0" dirty="0">
                <a:solidFill>
                  <a:srgbClr val="3D3D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nergy development.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4B41D-5B65-1A4C-929C-67DE577778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3D3D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Prohibition of funds receipt by distribution companies from electricity consumers to purchase electricity transformers.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3D3D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Gender mainstreaming in the design and implementation of electricity projects and programmes.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3D3D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0" i="0" dirty="0">
                <a:solidFill>
                  <a:srgbClr val="3D3D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rison term and fines for electricity theft.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7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853A7-8913-711A-E020-6E0A07F59F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Governance Structure/Players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5004A6-B807-9A37-7729-44BBBA8C3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4244068"/>
          </a:xfrm>
        </p:spPr>
        <p:txBody>
          <a:bodyPr>
            <a:normAutofit fontScale="62500" lnSpcReduction="20000"/>
          </a:bodyPr>
          <a:lstStyle/>
          <a:p>
            <a:pPr algn="l">
              <a:buFont typeface="Wingdings" panose="05000000000000000000" pitchFamily="2" charset="2"/>
              <a:buChar char="Ø"/>
            </a:pPr>
            <a:r>
              <a:rPr lang="en-US" sz="45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Federal Ministry of Power.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45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Nigerian Electricity Regulatory Commission.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Electricity Generation Companies (</a:t>
            </a:r>
            <a:r>
              <a:rPr lang="en-US" sz="45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GenCos</a:t>
            </a:r>
            <a:r>
              <a:rPr lang="en-US" sz="45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45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Transmission Company of Nigeria (TCN)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45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Electricity Distribution Companies(</a:t>
            </a:r>
            <a:r>
              <a:rPr lang="en-US" sz="45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DisCos</a:t>
            </a:r>
            <a:r>
              <a:rPr lang="en-US" sz="45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sz="45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Nigerian Bulk Electricity Trading Plc.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09936E-798A-B760-4AF1-BAA7FA280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Market Analysis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866E65-1730-9B5C-D161-DC16FFA29B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244067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8.35GW(2018) Peak demand(15GW by 2025) </a:t>
            </a:r>
          </a:p>
          <a:p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Residential sector consumes 60% of generated electricity.</a:t>
            </a:r>
          </a:p>
          <a:p>
            <a:pPr marL="0" indent="0">
              <a:buNone/>
            </a:pP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Lowest tariff in the region. </a:t>
            </a:r>
          </a:p>
          <a:p>
            <a:pPr marL="0" indent="0">
              <a:buNone/>
            </a:pP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Projected thermal power domination till 2030. </a:t>
            </a:r>
          </a:p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5F8AF26-627F-0E26-C352-2D6F15456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Nigeria Electricity Market.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395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B668D-DE9D-55D5-0CF1-B6F8A009D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State Participation Model.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E09F6-3CDC-1198-BCD4-9CBB84F34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Vertical Integration Model-State Ownership.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Deregulation Model( PPP).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2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C0C01-5138-C2FA-FAB5-0626D5919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Revenue Growth Pathways.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D5510-0388-E4D4-0A5C-8BE096CB98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Sources: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3F938-E135-97BF-F2C5-FB62E5F394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License charges.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Wheeling charges.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Sale of electricity.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Fines and penalties.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8743AD-5C72-83B9-9156-CE2824E624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Sources: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67D93E-BDE2-A691-FD6D-730ADF56691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 creation.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investment.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5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CE808-9233-5551-56AF-1334420EA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192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Recommendations.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327F8-AC60-1895-D935-571CB06FF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1690688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 of state electricity board.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Promulgation of state electricity laws.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Ensuring transparency and accountability in the sector.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4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F421B-58D3-8446-1F42-DE7B26A8C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/>
          <a:lstStyle/>
          <a:p>
            <a:r>
              <a:rPr lang="en-US" dirty="0"/>
              <a:t>				</a:t>
            </a:r>
            <a:r>
              <a:rPr lang="en-US" b="1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421201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2266</TotalTime>
  <Words>346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OUTLINE</vt:lpstr>
      <vt:lpstr>Nigeria Grid System: Facts and Features. </vt:lpstr>
      <vt:lpstr>The Amended Law: Key Take-aways. </vt:lpstr>
      <vt:lpstr>Nigeria Electricity Market. </vt:lpstr>
      <vt:lpstr>Proposed State Participation Model. </vt:lpstr>
      <vt:lpstr>Revenue Growth Pathways.</vt:lpstr>
      <vt:lpstr>Recommendations.  </vt:lpstr>
      <vt:lpstr>    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Onwuha Sunday</dc:creator>
  <cp:lastModifiedBy>Onwuha Sunday</cp:lastModifiedBy>
  <cp:revision>21</cp:revision>
  <dcterms:created xsi:type="dcterms:W3CDTF">2023-03-27T21:19:42Z</dcterms:created>
  <dcterms:modified xsi:type="dcterms:W3CDTF">2023-04-01T07:27:41Z</dcterms:modified>
</cp:coreProperties>
</file>