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8"/>
  </p:notesMasterIdLst>
  <p:sldIdLst>
    <p:sldId id="256" r:id="rId2"/>
    <p:sldId id="2147377079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EBE3C-971D-4AC3-BC37-BC19C4AA20B3}" v="14" dt="2025-09-27T08:30:20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Nnamani" userId="005ea142-6092-409a-a873-e289a7d54312" providerId="ADAL" clId="{A52132D4-EA3C-4397-ABCB-D48F53291642}"/>
    <pc:docChg chg="undo custSel addSld modSld">
      <pc:chgData name="Emmanuel Nnamani" userId="005ea142-6092-409a-a873-e289a7d54312" providerId="ADAL" clId="{A52132D4-EA3C-4397-ABCB-D48F53291642}" dt="2025-09-27T08:53:42.927" v="811" actId="255"/>
      <pc:docMkLst>
        <pc:docMk/>
      </pc:docMkLst>
      <pc:sldChg chg="addSp delSp modSp mod">
        <pc:chgData name="Emmanuel Nnamani" userId="005ea142-6092-409a-a873-e289a7d54312" providerId="ADAL" clId="{A52132D4-EA3C-4397-ABCB-D48F53291642}" dt="2025-09-27T08:53:42.927" v="811" actId="255"/>
        <pc:sldMkLst>
          <pc:docMk/>
          <pc:sldMk cId="3875657798" sldId="256"/>
        </pc:sldMkLst>
        <pc:spChg chg="mod">
          <ac:chgData name="Emmanuel Nnamani" userId="005ea142-6092-409a-a873-e289a7d54312" providerId="ADAL" clId="{A52132D4-EA3C-4397-ABCB-D48F53291642}" dt="2025-09-27T08:53:42.927" v="811" actId="255"/>
          <ac:spMkLst>
            <pc:docMk/>
            <pc:sldMk cId="3875657798" sldId="256"/>
            <ac:spMk id="2" creationId="{638660CB-C7FB-CB3E-C065-47F452D905C4}"/>
          </ac:spMkLst>
        </pc:spChg>
        <pc:spChg chg="del">
          <ac:chgData name="Emmanuel Nnamani" userId="005ea142-6092-409a-a873-e289a7d54312" providerId="ADAL" clId="{A52132D4-EA3C-4397-ABCB-D48F53291642}" dt="2025-09-27T08:53:19.443" v="808" actId="478"/>
          <ac:spMkLst>
            <pc:docMk/>
            <pc:sldMk cId="3875657798" sldId="256"/>
            <ac:spMk id="3" creationId="{C7DCAA80-D0BC-33A3-F980-8567285BA736}"/>
          </ac:spMkLst>
        </pc:spChg>
        <pc:spChg chg="del">
          <ac:chgData name="Emmanuel Nnamani" userId="005ea142-6092-409a-a873-e289a7d54312" providerId="ADAL" clId="{A52132D4-EA3C-4397-ABCB-D48F53291642}" dt="2025-09-26T04:22:09.771" v="0"/>
          <ac:spMkLst>
            <pc:docMk/>
            <pc:sldMk cId="3875657798" sldId="256"/>
            <ac:spMk id="8" creationId="{B90292D4-2D1E-D164-B32E-3CDC21083BC8}"/>
          </ac:spMkLst>
        </pc:spChg>
        <pc:spChg chg="add del mod">
          <ac:chgData name="Emmanuel Nnamani" userId="005ea142-6092-409a-a873-e289a7d54312" providerId="ADAL" clId="{A52132D4-EA3C-4397-ABCB-D48F53291642}" dt="2025-09-27T08:53:22.159" v="809" actId="478"/>
          <ac:spMkLst>
            <pc:docMk/>
            <pc:sldMk cId="3875657798" sldId="256"/>
            <ac:spMk id="9" creationId="{349E4F86-5694-1882-DB8D-856DD4BEDA05}"/>
          </ac:spMkLst>
        </pc:spChg>
        <pc:picChg chg="add mod">
          <ac:chgData name="Emmanuel Nnamani" userId="005ea142-6092-409a-a873-e289a7d54312" providerId="ADAL" clId="{A52132D4-EA3C-4397-ABCB-D48F53291642}" dt="2025-09-26T04:22:14.723" v="1" actId="14100"/>
          <ac:picMkLst>
            <pc:docMk/>
            <pc:sldMk cId="3875657798" sldId="256"/>
            <ac:picMk id="4" creationId="{8A568239-2889-D9FF-9D58-A5342089A494}"/>
          </ac:picMkLst>
        </pc:picChg>
        <pc:picChg chg="add mod">
          <ac:chgData name="Emmanuel Nnamani" userId="005ea142-6092-409a-a873-e289a7d54312" providerId="ADAL" clId="{A52132D4-EA3C-4397-ABCB-D48F53291642}" dt="2025-09-26T04:22:35.055" v="2"/>
          <ac:picMkLst>
            <pc:docMk/>
            <pc:sldMk cId="3875657798" sldId="256"/>
            <ac:picMk id="5" creationId="{0C941E42-D25D-D579-6D2E-57D704620D7D}"/>
          </ac:picMkLst>
        </pc:picChg>
        <pc:picChg chg="add mod">
          <ac:chgData name="Emmanuel Nnamani" userId="005ea142-6092-409a-a873-e289a7d54312" providerId="ADAL" clId="{A52132D4-EA3C-4397-ABCB-D48F53291642}" dt="2025-09-26T04:22:49.341" v="3"/>
          <ac:picMkLst>
            <pc:docMk/>
            <pc:sldMk cId="3875657798" sldId="256"/>
            <ac:picMk id="6" creationId="{F12CB014-9A10-F1F9-7519-62DCBE40D005}"/>
          </ac:picMkLst>
        </pc:picChg>
        <pc:picChg chg="add mod">
          <ac:chgData name="Emmanuel Nnamani" userId="005ea142-6092-409a-a873-e289a7d54312" providerId="ADAL" clId="{A52132D4-EA3C-4397-ABCB-D48F53291642}" dt="2025-09-26T04:22:59.583" v="4"/>
          <ac:picMkLst>
            <pc:docMk/>
            <pc:sldMk cId="3875657798" sldId="256"/>
            <ac:picMk id="7" creationId="{A129F87B-8AA8-38F9-1981-05D108E780FA}"/>
          </ac:picMkLst>
        </pc:picChg>
      </pc:sldChg>
      <pc:sldChg chg="addSp delSp modSp new mod chgLayout">
        <pc:chgData name="Emmanuel Nnamani" userId="005ea142-6092-409a-a873-e289a7d54312" providerId="ADAL" clId="{A52132D4-EA3C-4397-ABCB-D48F53291642}" dt="2025-09-26T04:40:18.079" v="788" actId="14100"/>
        <pc:sldMkLst>
          <pc:docMk/>
          <pc:sldMk cId="1213053842" sldId="257"/>
        </pc:sldMkLst>
        <pc:spChg chg="mod">
          <ac:chgData name="Emmanuel Nnamani" userId="005ea142-6092-409a-a873-e289a7d54312" providerId="ADAL" clId="{A52132D4-EA3C-4397-ABCB-D48F53291642}" dt="2025-09-26T04:39:58.007" v="784" actId="26606"/>
          <ac:spMkLst>
            <pc:docMk/>
            <pc:sldMk cId="1213053842" sldId="257"/>
            <ac:spMk id="2" creationId="{591317C9-43B5-01A4-7DED-4B9471F5D11E}"/>
          </ac:spMkLst>
        </pc:spChg>
        <pc:spChg chg="del">
          <ac:chgData name="Emmanuel Nnamani" userId="005ea142-6092-409a-a873-e289a7d54312" providerId="ADAL" clId="{A52132D4-EA3C-4397-ABCB-D48F53291642}" dt="2025-09-26T04:24:06.424" v="23" actId="1032"/>
          <ac:spMkLst>
            <pc:docMk/>
            <pc:sldMk cId="1213053842" sldId="257"/>
            <ac:spMk id="3" creationId="{64D58F3B-1973-0D0A-8883-09A8B7AFFB2E}"/>
          </ac:spMkLst>
        </pc:spChg>
        <pc:graphicFrameChg chg="add mod modGraphic">
          <ac:chgData name="Emmanuel Nnamani" userId="005ea142-6092-409a-a873-e289a7d54312" providerId="ADAL" clId="{A52132D4-EA3C-4397-ABCB-D48F53291642}" dt="2025-09-26T04:40:18.079" v="788" actId="14100"/>
          <ac:graphicFrameMkLst>
            <pc:docMk/>
            <pc:sldMk cId="1213053842" sldId="257"/>
            <ac:graphicFrameMk id="4" creationId="{AA111B31-D752-BA6A-A730-718CBFD5A308}"/>
          </ac:graphicFrameMkLst>
        </pc:graphicFrameChg>
      </pc:sldChg>
      <pc:sldChg chg="addSp delSp modSp new mod">
        <pc:chgData name="Emmanuel Nnamani" userId="005ea142-6092-409a-a873-e289a7d54312" providerId="ADAL" clId="{A52132D4-EA3C-4397-ABCB-D48F53291642}" dt="2025-09-26T04:35:19.549" v="621" actId="20577"/>
        <pc:sldMkLst>
          <pc:docMk/>
          <pc:sldMk cId="2371053673" sldId="258"/>
        </pc:sldMkLst>
        <pc:spChg chg="mod">
          <ac:chgData name="Emmanuel Nnamani" userId="005ea142-6092-409a-a873-e289a7d54312" providerId="ADAL" clId="{A52132D4-EA3C-4397-ABCB-D48F53291642}" dt="2025-09-26T04:33:00.301" v="442" actId="20577"/>
          <ac:spMkLst>
            <pc:docMk/>
            <pc:sldMk cId="2371053673" sldId="258"/>
            <ac:spMk id="2" creationId="{0C12EC52-0FD1-53B8-2F16-947415D539E5}"/>
          </ac:spMkLst>
        </pc:spChg>
        <pc:spChg chg="del">
          <ac:chgData name="Emmanuel Nnamani" userId="005ea142-6092-409a-a873-e289a7d54312" providerId="ADAL" clId="{A52132D4-EA3C-4397-ABCB-D48F53291642}" dt="2025-09-26T04:33:13.604" v="443" actId="1032"/>
          <ac:spMkLst>
            <pc:docMk/>
            <pc:sldMk cId="2371053673" sldId="258"/>
            <ac:spMk id="3" creationId="{DE8AC7A8-C0A9-8479-A32F-3623272538E5}"/>
          </ac:spMkLst>
        </pc:spChg>
        <pc:graphicFrameChg chg="add mod modGraphic">
          <ac:chgData name="Emmanuel Nnamani" userId="005ea142-6092-409a-a873-e289a7d54312" providerId="ADAL" clId="{A52132D4-EA3C-4397-ABCB-D48F53291642}" dt="2025-09-26T04:35:19.549" v="621" actId="20577"/>
          <ac:graphicFrameMkLst>
            <pc:docMk/>
            <pc:sldMk cId="2371053673" sldId="258"/>
            <ac:graphicFrameMk id="4" creationId="{4C409C87-B4E9-0B09-8340-79D99FC4F981}"/>
          </ac:graphicFrameMkLst>
        </pc:graphicFrameChg>
      </pc:sldChg>
      <pc:sldChg chg="addSp delSp modSp new mod">
        <pc:chgData name="Emmanuel Nnamani" userId="005ea142-6092-409a-a873-e289a7d54312" providerId="ADAL" clId="{A52132D4-EA3C-4397-ABCB-D48F53291642}" dt="2025-09-26T04:38:33.134" v="772" actId="26606"/>
        <pc:sldMkLst>
          <pc:docMk/>
          <pc:sldMk cId="1973362454" sldId="259"/>
        </pc:sldMkLst>
        <pc:spChg chg="mod">
          <ac:chgData name="Emmanuel Nnamani" userId="005ea142-6092-409a-a873-e289a7d54312" providerId="ADAL" clId="{A52132D4-EA3C-4397-ABCB-D48F53291642}" dt="2025-09-26T04:38:33.134" v="772" actId="26606"/>
          <ac:spMkLst>
            <pc:docMk/>
            <pc:sldMk cId="1973362454" sldId="259"/>
            <ac:spMk id="2" creationId="{2EE10304-B33F-9664-D9B3-72623FB5C497}"/>
          </ac:spMkLst>
        </pc:spChg>
        <pc:spChg chg="del">
          <ac:chgData name="Emmanuel Nnamani" userId="005ea142-6092-409a-a873-e289a7d54312" providerId="ADAL" clId="{A52132D4-EA3C-4397-ABCB-D48F53291642}" dt="2025-09-26T04:36:22.519" v="633" actId="1032"/>
          <ac:spMkLst>
            <pc:docMk/>
            <pc:sldMk cId="1973362454" sldId="259"/>
            <ac:spMk id="3" creationId="{D370525D-735A-25BA-1945-F3860A31D27E}"/>
          </ac:spMkLst>
        </pc:spChg>
        <pc:graphicFrameChg chg="add mod modGraphic">
          <ac:chgData name="Emmanuel Nnamani" userId="005ea142-6092-409a-a873-e289a7d54312" providerId="ADAL" clId="{A52132D4-EA3C-4397-ABCB-D48F53291642}" dt="2025-09-26T04:38:33.134" v="772" actId="26606"/>
          <ac:graphicFrameMkLst>
            <pc:docMk/>
            <pc:sldMk cId="1973362454" sldId="259"/>
            <ac:graphicFrameMk id="4" creationId="{6087743C-0F92-9AF2-058F-C1905CB63B5D}"/>
          </ac:graphicFrameMkLst>
        </pc:graphicFrameChg>
      </pc:sldChg>
      <pc:sldChg chg="modSp new mod">
        <pc:chgData name="Emmanuel Nnamani" userId="005ea142-6092-409a-a873-e289a7d54312" providerId="ADAL" clId="{A52132D4-EA3C-4397-ABCB-D48F53291642}" dt="2025-09-26T04:39:21.525" v="783" actId="113"/>
        <pc:sldMkLst>
          <pc:docMk/>
          <pc:sldMk cId="1897921654" sldId="260"/>
        </pc:sldMkLst>
        <pc:spChg chg="mod">
          <ac:chgData name="Emmanuel Nnamani" userId="005ea142-6092-409a-a873-e289a7d54312" providerId="ADAL" clId="{A52132D4-EA3C-4397-ABCB-D48F53291642}" dt="2025-09-26T04:39:21.525" v="783" actId="113"/>
          <ac:spMkLst>
            <pc:docMk/>
            <pc:sldMk cId="1897921654" sldId="260"/>
            <ac:spMk id="2" creationId="{E80A057E-168F-2D33-7861-9743FF45DD02}"/>
          </ac:spMkLst>
        </pc:spChg>
      </pc:sldChg>
      <pc:sldChg chg="modSp add mod">
        <pc:chgData name="Emmanuel Nnamani" userId="005ea142-6092-409a-a873-e289a7d54312" providerId="ADAL" clId="{A52132D4-EA3C-4397-ABCB-D48F53291642}" dt="2025-09-27T08:31:58.240" v="807" actId="14100"/>
        <pc:sldMkLst>
          <pc:docMk/>
          <pc:sldMk cId="3614538684" sldId="2147377079"/>
        </pc:sldMkLst>
        <pc:spChg chg="mod">
          <ac:chgData name="Emmanuel Nnamani" userId="005ea142-6092-409a-a873-e289a7d54312" providerId="ADAL" clId="{A52132D4-EA3C-4397-ABCB-D48F53291642}" dt="2025-09-27T08:31:58.240" v="807" actId="14100"/>
          <ac:spMkLst>
            <pc:docMk/>
            <pc:sldMk cId="3614538684" sldId="2147377079"/>
            <ac:spMk id="2" creationId="{AFAD36E9-E647-4E8E-3762-1CB1EF2978F4}"/>
          </ac:spMkLst>
        </pc:spChg>
        <pc:spChg chg="mod">
          <ac:chgData name="Emmanuel Nnamani" userId="005ea142-6092-409a-a873-e289a7d54312" providerId="ADAL" clId="{A52132D4-EA3C-4397-ABCB-D48F53291642}" dt="2025-09-27T08:31:41.803" v="806" actId="20577"/>
          <ac:spMkLst>
            <pc:docMk/>
            <pc:sldMk cId="3614538684" sldId="2147377079"/>
            <ac:spMk id="3" creationId="{068331FE-87CD-6511-D305-B4C6B5F5CC95}"/>
          </ac:spMkLst>
        </pc:spChg>
        <pc:spChg chg="mod">
          <ac:chgData name="Emmanuel Nnamani" userId="005ea142-6092-409a-a873-e289a7d54312" providerId="ADAL" clId="{A52132D4-EA3C-4397-ABCB-D48F53291642}" dt="2025-09-27T08:30:33.840" v="791" actId="1076"/>
          <ac:spMkLst>
            <pc:docMk/>
            <pc:sldMk cId="3614538684" sldId="2147377079"/>
            <ac:spMk id="8" creationId="{20D0E5B1-5F81-06DE-BEA5-D75DD1E222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95B89-AA9B-4381-84B4-650F9748E94A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NG"/>
        </a:p>
      </dgm:t>
    </dgm:pt>
    <dgm:pt modelId="{B61224D7-B26D-417A-996D-3EB79956A456}">
      <dgm:prSet phldrT="[Text]" phldr="0"/>
      <dgm:spPr/>
      <dgm:t>
        <a:bodyPr/>
        <a:lstStyle/>
        <a:p>
          <a:r>
            <a:rPr lang="en-US" b="1" dirty="0"/>
            <a:t>Expand payment Gateways</a:t>
          </a:r>
          <a:endParaRPr lang="en-NG" b="1" dirty="0"/>
        </a:p>
      </dgm:t>
    </dgm:pt>
    <dgm:pt modelId="{A0D54659-8126-4929-93DE-D2A2EF78CC74}" type="parTrans" cxnId="{CB6A0833-A4BA-4C40-B8DB-ABF2CD5F8AF9}">
      <dgm:prSet/>
      <dgm:spPr/>
      <dgm:t>
        <a:bodyPr/>
        <a:lstStyle/>
        <a:p>
          <a:endParaRPr lang="en-NG"/>
        </a:p>
      </dgm:t>
    </dgm:pt>
    <dgm:pt modelId="{C319AC21-C3E9-4785-99BD-699E6DA612E4}" type="sibTrans" cxnId="{CB6A0833-A4BA-4C40-B8DB-ABF2CD5F8AF9}">
      <dgm:prSet/>
      <dgm:spPr/>
      <dgm:t>
        <a:bodyPr/>
        <a:lstStyle/>
        <a:p>
          <a:r>
            <a:rPr lang="en-US" b="1" dirty="0"/>
            <a:t>Stopped Cash Collection/Revenue Contracting</a:t>
          </a:r>
          <a:endParaRPr lang="en-NG" b="1" dirty="0"/>
        </a:p>
      </dgm:t>
    </dgm:pt>
    <dgm:pt modelId="{31F02FB0-5F1C-4273-A295-77374695B888}">
      <dgm:prSet phldrT="[Text]" phldr="0"/>
      <dgm:spPr/>
      <dgm:t>
        <a:bodyPr/>
        <a:lstStyle/>
        <a:p>
          <a:r>
            <a:rPr lang="en-US" b="1" dirty="0"/>
            <a:t>Unlocked our assets for revenue</a:t>
          </a:r>
          <a:endParaRPr lang="en-NG" b="1" dirty="0"/>
        </a:p>
      </dgm:t>
    </dgm:pt>
    <dgm:pt modelId="{5337321F-B54F-4509-97E8-C7B48F354AB1}" type="parTrans" cxnId="{E55079AB-D9FE-4ABA-ABC5-88DCE224FA23}">
      <dgm:prSet/>
      <dgm:spPr/>
      <dgm:t>
        <a:bodyPr/>
        <a:lstStyle/>
        <a:p>
          <a:endParaRPr lang="en-NG"/>
        </a:p>
      </dgm:t>
    </dgm:pt>
    <dgm:pt modelId="{6A559DC0-DAFD-47E4-82F2-B85E46D113FE}" type="sibTrans" cxnId="{E55079AB-D9FE-4ABA-ABC5-88DCE224FA23}">
      <dgm:prSet/>
      <dgm:spPr/>
      <dgm:t>
        <a:bodyPr/>
        <a:lstStyle/>
        <a:p>
          <a:endParaRPr lang="en-NG"/>
        </a:p>
      </dgm:t>
    </dgm:pt>
    <dgm:pt modelId="{7F8E9DEC-E2EF-4E39-8655-359BAC60F6C8}">
      <dgm:prSet phldrT="[Text]" phldr="0"/>
      <dgm:spPr/>
      <dgm:t>
        <a:bodyPr/>
        <a:lstStyle/>
        <a:p>
          <a:r>
            <a:rPr lang="en-US" b="1" dirty="0"/>
            <a:t>Onboard all MDAs into the CMS</a:t>
          </a:r>
          <a:endParaRPr lang="en-NG" b="1" dirty="0"/>
        </a:p>
      </dgm:t>
    </dgm:pt>
    <dgm:pt modelId="{992C21F8-6AA3-479D-B484-9BA18CC4CFC6}" type="parTrans" cxnId="{5DED3CAD-8B71-477E-B627-21AF1D726DC4}">
      <dgm:prSet/>
      <dgm:spPr/>
      <dgm:t>
        <a:bodyPr/>
        <a:lstStyle/>
        <a:p>
          <a:endParaRPr lang="en-NG"/>
        </a:p>
      </dgm:t>
    </dgm:pt>
    <dgm:pt modelId="{EFC4211C-D6E4-40A7-80FA-181BF2441723}" type="sibTrans" cxnId="{5DED3CAD-8B71-477E-B627-21AF1D726DC4}">
      <dgm:prSet/>
      <dgm:spPr/>
      <dgm:t>
        <a:bodyPr/>
        <a:lstStyle/>
        <a:p>
          <a:r>
            <a:rPr lang="en-US" b="1" dirty="0"/>
            <a:t>Built Central Management System</a:t>
          </a:r>
          <a:endParaRPr lang="en-NG" b="1" dirty="0"/>
        </a:p>
      </dgm:t>
    </dgm:pt>
    <dgm:pt modelId="{D3D9489A-4451-42C6-9F31-AF41B0127782}">
      <dgm:prSet phldrT="[Text]" phldr="0"/>
      <dgm:spPr/>
      <dgm:t>
        <a:bodyPr/>
        <a:lstStyle/>
        <a:p>
          <a:r>
            <a:rPr lang="en-US" b="1" dirty="0"/>
            <a:t>Autonomy of Service</a:t>
          </a:r>
          <a:endParaRPr lang="en-NG" b="1" dirty="0"/>
        </a:p>
      </dgm:t>
    </dgm:pt>
    <dgm:pt modelId="{124532E6-8A7A-4FBD-B171-AEEA41F987C0}" type="parTrans" cxnId="{568D95C4-28A7-41AC-B754-07F65B82D698}">
      <dgm:prSet/>
      <dgm:spPr/>
      <dgm:t>
        <a:bodyPr/>
        <a:lstStyle/>
        <a:p>
          <a:endParaRPr lang="en-NG"/>
        </a:p>
      </dgm:t>
    </dgm:pt>
    <dgm:pt modelId="{179E17E7-50FD-45DC-8853-6A1E3D925EE8}" type="sibTrans" cxnId="{568D95C4-28A7-41AC-B754-07F65B82D698}">
      <dgm:prSet/>
      <dgm:spPr/>
      <dgm:t>
        <a:bodyPr/>
        <a:lstStyle/>
        <a:p>
          <a:endParaRPr lang="en-NG"/>
        </a:p>
      </dgm:t>
    </dgm:pt>
    <dgm:pt modelId="{8E18F0AB-4671-4459-A9F8-0723CB1A7D6A}">
      <dgm:prSet phldrT="[Text]" phldr="0"/>
      <dgm:spPr/>
      <dgm:t>
        <a:bodyPr/>
        <a:lstStyle/>
        <a:p>
          <a:r>
            <a:rPr lang="en-US" b="1" dirty="0" err="1"/>
            <a:t>Eticket</a:t>
          </a:r>
          <a:r>
            <a:rPr lang="en-US" b="1" dirty="0"/>
            <a:t> collection (Informal Sector)</a:t>
          </a:r>
          <a:endParaRPr lang="en-NG" b="1" dirty="0"/>
        </a:p>
      </dgm:t>
    </dgm:pt>
    <dgm:pt modelId="{8B3A8E75-F97D-4CFF-9F1D-B0BC548710A5}" type="parTrans" cxnId="{350601B9-F21B-4924-9036-AB86B8265B24}">
      <dgm:prSet/>
      <dgm:spPr/>
      <dgm:t>
        <a:bodyPr/>
        <a:lstStyle/>
        <a:p>
          <a:endParaRPr lang="en-NG"/>
        </a:p>
      </dgm:t>
    </dgm:pt>
    <dgm:pt modelId="{BDD6370A-94AB-48CF-944A-F424D9BCFD87}" type="sibTrans" cxnId="{350601B9-F21B-4924-9036-AB86B8265B24}">
      <dgm:prSet/>
      <dgm:spPr/>
      <dgm:t>
        <a:bodyPr/>
        <a:lstStyle/>
        <a:p>
          <a:r>
            <a:rPr lang="en-US" b="1" dirty="0"/>
            <a:t>Trained and motivated Staff</a:t>
          </a:r>
          <a:endParaRPr lang="en-NG" b="1" dirty="0"/>
        </a:p>
      </dgm:t>
    </dgm:pt>
    <dgm:pt modelId="{428A1D53-9496-4C08-A913-6C7F01559A03}">
      <dgm:prSet phldrT="[Text]" phldr="0"/>
      <dgm:spPr/>
      <dgm:t>
        <a:bodyPr/>
        <a:lstStyle/>
        <a:p>
          <a:r>
            <a:rPr lang="en-US" b="1" dirty="0"/>
            <a:t>Property Taxes</a:t>
          </a:r>
          <a:endParaRPr lang="en-NG" b="1" dirty="0"/>
        </a:p>
      </dgm:t>
    </dgm:pt>
    <dgm:pt modelId="{CA2076F6-A8DD-45A8-B952-2C1D9FEFFFD4}" type="parTrans" cxnId="{40489AA3-33D0-47FB-9DC6-E586606D7F16}">
      <dgm:prSet/>
      <dgm:spPr/>
      <dgm:t>
        <a:bodyPr/>
        <a:lstStyle/>
        <a:p>
          <a:endParaRPr lang="en-NG"/>
        </a:p>
      </dgm:t>
    </dgm:pt>
    <dgm:pt modelId="{1F0F20B8-647B-478C-BB7A-CA8206B1D62F}" type="sibTrans" cxnId="{40489AA3-33D0-47FB-9DC6-E586606D7F16}">
      <dgm:prSet/>
      <dgm:spPr/>
      <dgm:t>
        <a:bodyPr/>
        <a:lstStyle/>
        <a:p>
          <a:endParaRPr lang="en-NG"/>
        </a:p>
      </dgm:t>
    </dgm:pt>
    <dgm:pt modelId="{A177E2BA-C38F-49DB-847F-C52E2AB201BB}" type="pres">
      <dgm:prSet presAssocID="{D0395B89-AA9B-4381-84B4-650F9748E94A}" presName="Name0" presStyleCnt="0">
        <dgm:presLayoutVars>
          <dgm:chMax/>
          <dgm:chPref/>
          <dgm:dir/>
          <dgm:animLvl val="lvl"/>
        </dgm:presLayoutVars>
      </dgm:prSet>
      <dgm:spPr/>
    </dgm:pt>
    <dgm:pt modelId="{FD05A119-130C-410A-8625-70D5C8E53BB2}" type="pres">
      <dgm:prSet presAssocID="{B61224D7-B26D-417A-996D-3EB79956A456}" presName="composite" presStyleCnt="0"/>
      <dgm:spPr/>
    </dgm:pt>
    <dgm:pt modelId="{29A66215-DE3C-48F8-9C8A-091D4973E454}" type="pres">
      <dgm:prSet presAssocID="{B61224D7-B26D-417A-996D-3EB79956A45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A79B0CA-87FC-4813-BCD7-8C1A8B5DCFC5}" type="pres">
      <dgm:prSet presAssocID="{B61224D7-B26D-417A-996D-3EB79956A45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22CB444-B3B1-4F93-B97E-47866E6A7761}" type="pres">
      <dgm:prSet presAssocID="{B61224D7-B26D-417A-996D-3EB79956A456}" presName="BalanceSpacing" presStyleCnt="0"/>
      <dgm:spPr/>
    </dgm:pt>
    <dgm:pt modelId="{42EC37D4-B07A-4ECE-AE6F-32A46E0A585A}" type="pres">
      <dgm:prSet presAssocID="{B61224D7-B26D-417A-996D-3EB79956A456}" presName="BalanceSpacing1" presStyleCnt="0"/>
      <dgm:spPr/>
    </dgm:pt>
    <dgm:pt modelId="{F76BB669-4728-45AA-9FA3-F5D520175B8B}" type="pres">
      <dgm:prSet presAssocID="{C319AC21-C3E9-4785-99BD-699E6DA612E4}" presName="Accent1Text" presStyleLbl="node1" presStyleIdx="1" presStyleCnt="6"/>
      <dgm:spPr/>
    </dgm:pt>
    <dgm:pt modelId="{955E1188-D764-4B27-9DC4-58B27E14DD17}" type="pres">
      <dgm:prSet presAssocID="{C319AC21-C3E9-4785-99BD-699E6DA612E4}" presName="spaceBetweenRectangles" presStyleCnt="0"/>
      <dgm:spPr/>
    </dgm:pt>
    <dgm:pt modelId="{56FDAC0D-65DC-4584-97E8-DDD256AB337F}" type="pres">
      <dgm:prSet presAssocID="{7F8E9DEC-E2EF-4E39-8655-359BAC60F6C8}" presName="composite" presStyleCnt="0"/>
      <dgm:spPr/>
    </dgm:pt>
    <dgm:pt modelId="{4E92F9AB-AFF6-4F99-91FF-6C586EF05FBF}" type="pres">
      <dgm:prSet presAssocID="{7F8E9DEC-E2EF-4E39-8655-359BAC60F6C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8B8FB86-673E-4057-93FB-AF6CE739DC9F}" type="pres">
      <dgm:prSet presAssocID="{7F8E9DEC-E2EF-4E39-8655-359BAC60F6C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E05B450-D962-4F11-B719-755BDC857ADF}" type="pres">
      <dgm:prSet presAssocID="{7F8E9DEC-E2EF-4E39-8655-359BAC60F6C8}" presName="BalanceSpacing" presStyleCnt="0"/>
      <dgm:spPr/>
    </dgm:pt>
    <dgm:pt modelId="{E33602DE-78D2-494C-8A61-FF33907F1105}" type="pres">
      <dgm:prSet presAssocID="{7F8E9DEC-E2EF-4E39-8655-359BAC60F6C8}" presName="BalanceSpacing1" presStyleCnt="0"/>
      <dgm:spPr/>
    </dgm:pt>
    <dgm:pt modelId="{3200FF9D-5538-477B-BCA8-B53D75ED30A5}" type="pres">
      <dgm:prSet presAssocID="{EFC4211C-D6E4-40A7-80FA-181BF2441723}" presName="Accent1Text" presStyleLbl="node1" presStyleIdx="3" presStyleCnt="6"/>
      <dgm:spPr/>
    </dgm:pt>
    <dgm:pt modelId="{2B450A4F-4289-4D2F-9111-A02D0780FB3B}" type="pres">
      <dgm:prSet presAssocID="{EFC4211C-D6E4-40A7-80FA-181BF2441723}" presName="spaceBetweenRectangles" presStyleCnt="0"/>
      <dgm:spPr/>
    </dgm:pt>
    <dgm:pt modelId="{1676FB6B-A7ED-47B0-8F2A-C38B67AB2AC1}" type="pres">
      <dgm:prSet presAssocID="{8E18F0AB-4671-4459-A9F8-0723CB1A7D6A}" presName="composite" presStyleCnt="0"/>
      <dgm:spPr/>
    </dgm:pt>
    <dgm:pt modelId="{DBDB7D1F-FD2B-4E80-903D-9D45579098D0}" type="pres">
      <dgm:prSet presAssocID="{8E18F0AB-4671-4459-A9F8-0723CB1A7D6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7D7711D-BBB0-4100-9256-67BA4740358F}" type="pres">
      <dgm:prSet presAssocID="{8E18F0AB-4671-4459-A9F8-0723CB1A7D6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BED8D0B-1DF7-403F-9A5D-FDC267D173BE}" type="pres">
      <dgm:prSet presAssocID="{8E18F0AB-4671-4459-A9F8-0723CB1A7D6A}" presName="BalanceSpacing" presStyleCnt="0"/>
      <dgm:spPr/>
    </dgm:pt>
    <dgm:pt modelId="{EBDCD4CC-22FD-4172-882D-71DBBA749239}" type="pres">
      <dgm:prSet presAssocID="{8E18F0AB-4671-4459-A9F8-0723CB1A7D6A}" presName="BalanceSpacing1" presStyleCnt="0"/>
      <dgm:spPr/>
    </dgm:pt>
    <dgm:pt modelId="{D6982440-E2EA-4CD8-8FFD-7D41D01BCE34}" type="pres">
      <dgm:prSet presAssocID="{BDD6370A-94AB-48CF-944A-F424D9BCFD87}" presName="Accent1Text" presStyleLbl="node1" presStyleIdx="5" presStyleCnt="6"/>
      <dgm:spPr/>
    </dgm:pt>
  </dgm:ptLst>
  <dgm:cxnLst>
    <dgm:cxn modelId="{8E06F10F-CA49-498C-9A84-362522E1FAD2}" type="presOf" srcId="{EFC4211C-D6E4-40A7-80FA-181BF2441723}" destId="{3200FF9D-5538-477B-BCA8-B53D75ED30A5}" srcOrd="0" destOrd="0" presId="urn:microsoft.com/office/officeart/2008/layout/AlternatingHexagons"/>
    <dgm:cxn modelId="{31F1A413-07B7-4E6A-954F-BEF659C6D64D}" type="presOf" srcId="{D3D9489A-4451-42C6-9F31-AF41B0127782}" destId="{58B8FB86-673E-4057-93FB-AF6CE739DC9F}" srcOrd="0" destOrd="0" presId="urn:microsoft.com/office/officeart/2008/layout/AlternatingHexagons"/>
    <dgm:cxn modelId="{E7B36F2A-58F7-4B89-9ABC-D27D3CCB9E80}" type="presOf" srcId="{428A1D53-9496-4C08-A913-6C7F01559A03}" destId="{97D7711D-BBB0-4100-9256-67BA4740358F}" srcOrd="0" destOrd="0" presId="urn:microsoft.com/office/officeart/2008/layout/AlternatingHexagons"/>
    <dgm:cxn modelId="{CB6A0833-A4BA-4C40-B8DB-ABF2CD5F8AF9}" srcId="{D0395B89-AA9B-4381-84B4-650F9748E94A}" destId="{B61224D7-B26D-417A-996D-3EB79956A456}" srcOrd="0" destOrd="0" parTransId="{A0D54659-8126-4929-93DE-D2A2EF78CC74}" sibTransId="{C319AC21-C3E9-4785-99BD-699E6DA612E4}"/>
    <dgm:cxn modelId="{4F2BA834-3167-4F6F-BA4B-E3DE90BC669A}" type="presOf" srcId="{8E18F0AB-4671-4459-A9F8-0723CB1A7D6A}" destId="{DBDB7D1F-FD2B-4E80-903D-9D45579098D0}" srcOrd="0" destOrd="0" presId="urn:microsoft.com/office/officeart/2008/layout/AlternatingHexagons"/>
    <dgm:cxn modelId="{D6A7CF3B-A410-481C-A17C-B4C9F9364CAB}" type="presOf" srcId="{D0395B89-AA9B-4381-84B4-650F9748E94A}" destId="{A177E2BA-C38F-49DB-847F-C52E2AB201BB}" srcOrd="0" destOrd="0" presId="urn:microsoft.com/office/officeart/2008/layout/AlternatingHexagons"/>
    <dgm:cxn modelId="{5507C084-9F7E-4F52-86F4-4C53CFEA5F15}" type="presOf" srcId="{31F02FB0-5F1C-4273-A295-77374695B888}" destId="{AA79B0CA-87FC-4813-BCD7-8C1A8B5DCFC5}" srcOrd="0" destOrd="0" presId="urn:microsoft.com/office/officeart/2008/layout/AlternatingHexagons"/>
    <dgm:cxn modelId="{9265FA91-B6EC-46AB-BE6C-C4C979473358}" type="presOf" srcId="{C319AC21-C3E9-4785-99BD-699E6DA612E4}" destId="{F76BB669-4728-45AA-9FA3-F5D520175B8B}" srcOrd="0" destOrd="0" presId="urn:microsoft.com/office/officeart/2008/layout/AlternatingHexagons"/>
    <dgm:cxn modelId="{043756A2-4AEE-4619-8092-34CE7FEFA5D2}" type="presOf" srcId="{BDD6370A-94AB-48CF-944A-F424D9BCFD87}" destId="{D6982440-E2EA-4CD8-8FFD-7D41D01BCE34}" srcOrd="0" destOrd="0" presId="urn:microsoft.com/office/officeart/2008/layout/AlternatingHexagons"/>
    <dgm:cxn modelId="{40489AA3-33D0-47FB-9DC6-E586606D7F16}" srcId="{8E18F0AB-4671-4459-A9F8-0723CB1A7D6A}" destId="{428A1D53-9496-4C08-A913-6C7F01559A03}" srcOrd="0" destOrd="0" parTransId="{CA2076F6-A8DD-45A8-B952-2C1D9FEFFFD4}" sibTransId="{1F0F20B8-647B-478C-BB7A-CA8206B1D62F}"/>
    <dgm:cxn modelId="{E55079AB-D9FE-4ABA-ABC5-88DCE224FA23}" srcId="{B61224D7-B26D-417A-996D-3EB79956A456}" destId="{31F02FB0-5F1C-4273-A295-77374695B888}" srcOrd="0" destOrd="0" parTransId="{5337321F-B54F-4509-97E8-C7B48F354AB1}" sibTransId="{6A559DC0-DAFD-47E4-82F2-B85E46D113FE}"/>
    <dgm:cxn modelId="{5DED3CAD-8B71-477E-B627-21AF1D726DC4}" srcId="{D0395B89-AA9B-4381-84B4-650F9748E94A}" destId="{7F8E9DEC-E2EF-4E39-8655-359BAC60F6C8}" srcOrd="1" destOrd="0" parTransId="{992C21F8-6AA3-479D-B484-9BA18CC4CFC6}" sibTransId="{EFC4211C-D6E4-40A7-80FA-181BF2441723}"/>
    <dgm:cxn modelId="{350601B9-F21B-4924-9036-AB86B8265B24}" srcId="{D0395B89-AA9B-4381-84B4-650F9748E94A}" destId="{8E18F0AB-4671-4459-A9F8-0723CB1A7D6A}" srcOrd="2" destOrd="0" parTransId="{8B3A8E75-F97D-4CFF-9F1D-B0BC548710A5}" sibTransId="{BDD6370A-94AB-48CF-944A-F424D9BCFD87}"/>
    <dgm:cxn modelId="{40D9CDBB-F4BE-4AD0-84C8-1BE80E82F8EB}" type="presOf" srcId="{7F8E9DEC-E2EF-4E39-8655-359BAC60F6C8}" destId="{4E92F9AB-AFF6-4F99-91FF-6C586EF05FBF}" srcOrd="0" destOrd="0" presId="urn:microsoft.com/office/officeart/2008/layout/AlternatingHexagons"/>
    <dgm:cxn modelId="{568D95C4-28A7-41AC-B754-07F65B82D698}" srcId="{7F8E9DEC-E2EF-4E39-8655-359BAC60F6C8}" destId="{D3D9489A-4451-42C6-9F31-AF41B0127782}" srcOrd="0" destOrd="0" parTransId="{124532E6-8A7A-4FBD-B171-AEEA41F987C0}" sibTransId="{179E17E7-50FD-45DC-8853-6A1E3D925EE8}"/>
    <dgm:cxn modelId="{75B4EBF6-B822-4DDB-BA90-10B764759CB9}" type="presOf" srcId="{B61224D7-B26D-417A-996D-3EB79956A456}" destId="{29A66215-DE3C-48F8-9C8A-091D4973E454}" srcOrd="0" destOrd="0" presId="urn:microsoft.com/office/officeart/2008/layout/AlternatingHexagons"/>
    <dgm:cxn modelId="{4367BE11-921F-41B8-8AF1-743B3F53A8CA}" type="presParOf" srcId="{A177E2BA-C38F-49DB-847F-C52E2AB201BB}" destId="{FD05A119-130C-410A-8625-70D5C8E53BB2}" srcOrd="0" destOrd="0" presId="urn:microsoft.com/office/officeart/2008/layout/AlternatingHexagons"/>
    <dgm:cxn modelId="{05846216-F5B6-4F55-8F75-462F51140A08}" type="presParOf" srcId="{FD05A119-130C-410A-8625-70D5C8E53BB2}" destId="{29A66215-DE3C-48F8-9C8A-091D4973E454}" srcOrd="0" destOrd="0" presId="urn:microsoft.com/office/officeart/2008/layout/AlternatingHexagons"/>
    <dgm:cxn modelId="{B8D7C46D-B65D-4F2D-83E0-CA0C987AF973}" type="presParOf" srcId="{FD05A119-130C-410A-8625-70D5C8E53BB2}" destId="{AA79B0CA-87FC-4813-BCD7-8C1A8B5DCFC5}" srcOrd="1" destOrd="0" presId="urn:microsoft.com/office/officeart/2008/layout/AlternatingHexagons"/>
    <dgm:cxn modelId="{13818C49-EC30-4724-8D03-952D0EC7BEBC}" type="presParOf" srcId="{FD05A119-130C-410A-8625-70D5C8E53BB2}" destId="{622CB444-B3B1-4F93-B97E-47866E6A7761}" srcOrd="2" destOrd="0" presId="urn:microsoft.com/office/officeart/2008/layout/AlternatingHexagons"/>
    <dgm:cxn modelId="{3EC8A14D-C7E3-4AF5-8AC8-EA63D42BE094}" type="presParOf" srcId="{FD05A119-130C-410A-8625-70D5C8E53BB2}" destId="{42EC37D4-B07A-4ECE-AE6F-32A46E0A585A}" srcOrd="3" destOrd="0" presId="urn:microsoft.com/office/officeart/2008/layout/AlternatingHexagons"/>
    <dgm:cxn modelId="{3E48E8CB-6EC9-4743-8F4E-E65F209236D0}" type="presParOf" srcId="{FD05A119-130C-410A-8625-70D5C8E53BB2}" destId="{F76BB669-4728-45AA-9FA3-F5D520175B8B}" srcOrd="4" destOrd="0" presId="urn:microsoft.com/office/officeart/2008/layout/AlternatingHexagons"/>
    <dgm:cxn modelId="{04EC93EA-7791-4016-BB8B-9561E7B44390}" type="presParOf" srcId="{A177E2BA-C38F-49DB-847F-C52E2AB201BB}" destId="{955E1188-D764-4B27-9DC4-58B27E14DD17}" srcOrd="1" destOrd="0" presId="urn:microsoft.com/office/officeart/2008/layout/AlternatingHexagons"/>
    <dgm:cxn modelId="{364F57F6-DBFF-4C3B-B3FB-4E81539CF3A6}" type="presParOf" srcId="{A177E2BA-C38F-49DB-847F-C52E2AB201BB}" destId="{56FDAC0D-65DC-4584-97E8-DDD256AB337F}" srcOrd="2" destOrd="0" presId="urn:microsoft.com/office/officeart/2008/layout/AlternatingHexagons"/>
    <dgm:cxn modelId="{36A09F53-7EC4-4E21-B468-D8204CCA983A}" type="presParOf" srcId="{56FDAC0D-65DC-4584-97E8-DDD256AB337F}" destId="{4E92F9AB-AFF6-4F99-91FF-6C586EF05FBF}" srcOrd="0" destOrd="0" presId="urn:microsoft.com/office/officeart/2008/layout/AlternatingHexagons"/>
    <dgm:cxn modelId="{E0208F34-277C-430B-A065-C68DA486DF9A}" type="presParOf" srcId="{56FDAC0D-65DC-4584-97E8-DDD256AB337F}" destId="{58B8FB86-673E-4057-93FB-AF6CE739DC9F}" srcOrd="1" destOrd="0" presId="urn:microsoft.com/office/officeart/2008/layout/AlternatingHexagons"/>
    <dgm:cxn modelId="{267A22FC-CAE8-4ECD-8768-FBCFAC303010}" type="presParOf" srcId="{56FDAC0D-65DC-4584-97E8-DDD256AB337F}" destId="{8E05B450-D962-4F11-B719-755BDC857ADF}" srcOrd="2" destOrd="0" presId="urn:microsoft.com/office/officeart/2008/layout/AlternatingHexagons"/>
    <dgm:cxn modelId="{62E4914F-00A6-4705-9176-2031ACB73A7E}" type="presParOf" srcId="{56FDAC0D-65DC-4584-97E8-DDD256AB337F}" destId="{E33602DE-78D2-494C-8A61-FF33907F1105}" srcOrd="3" destOrd="0" presId="urn:microsoft.com/office/officeart/2008/layout/AlternatingHexagons"/>
    <dgm:cxn modelId="{AD81D827-2ADC-4B7B-8CFA-6FF7033BBAA7}" type="presParOf" srcId="{56FDAC0D-65DC-4584-97E8-DDD256AB337F}" destId="{3200FF9D-5538-477B-BCA8-B53D75ED30A5}" srcOrd="4" destOrd="0" presId="urn:microsoft.com/office/officeart/2008/layout/AlternatingHexagons"/>
    <dgm:cxn modelId="{AD2B76AF-6912-450B-B730-ABFF8813D11F}" type="presParOf" srcId="{A177E2BA-C38F-49DB-847F-C52E2AB201BB}" destId="{2B450A4F-4289-4D2F-9111-A02D0780FB3B}" srcOrd="3" destOrd="0" presId="urn:microsoft.com/office/officeart/2008/layout/AlternatingHexagons"/>
    <dgm:cxn modelId="{ECAFAB91-DDE9-461E-8425-57B16E89B50E}" type="presParOf" srcId="{A177E2BA-C38F-49DB-847F-C52E2AB201BB}" destId="{1676FB6B-A7ED-47B0-8F2A-C38B67AB2AC1}" srcOrd="4" destOrd="0" presId="urn:microsoft.com/office/officeart/2008/layout/AlternatingHexagons"/>
    <dgm:cxn modelId="{ACB8B21C-79DF-4AC1-812C-A2D97D30B84A}" type="presParOf" srcId="{1676FB6B-A7ED-47B0-8F2A-C38B67AB2AC1}" destId="{DBDB7D1F-FD2B-4E80-903D-9D45579098D0}" srcOrd="0" destOrd="0" presId="urn:microsoft.com/office/officeart/2008/layout/AlternatingHexagons"/>
    <dgm:cxn modelId="{31563FF0-1127-4D93-AF77-9BA6C48A5856}" type="presParOf" srcId="{1676FB6B-A7ED-47B0-8F2A-C38B67AB2AC1}" destId="{97D7711D-BBB0-4100-9256-67BA4740358F}" srcOrd="1" destOrd="0" presId="urn:microsoft.com/office/officeart/2008/layout/AlternatingHexagons"/>
    <dgm:cxn modelId="{E58FB817-EDAA-4AE8-8ED6-9DFFC1A0A40F}" type="presParOf" srcId="{1676FB6B-A7ED-47B0-8F2A-C38B67AB2AC1}" destId="{ABED8D0B-1DF7-403F-9A5D-FDC267D173BE}" srcOrd="2" destOrd="0" presId="urn:microsoft.com/office/officeart/2008/layout/AlternatingHexagons"/>
    <dgm:cxn modelId="{1AC2072F-AD1B-40F2-817B-0B8BE7A4424A}" type="presParOf" srcId="{1676FB6B-A7ED-47B0-8F2A-C38B67AB2AC1}" destId="{EBDCD4CC-22FD-4172-882D-71DBBA749239}" srcOrd="3" destOrd="0" presId="urn:microsoft.com/office/officeart/2008/layout/AlternatingHexagons"/>
    <dgm:cxn modelId="{929CCC92-5867-4C0F-9202-104514E23C94}" type="presParOf" srcId="{1676FB6B-A7ED-47B0-8F2A-C38B67AB2AC1}" destId="{D6982440-E2EA-4CD8-8FFD-7D41D01BCE3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95073-ECFE-4878-B0A4-0B46452E39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G"/>
        </a:p>
      </dgm:t>
    </dgm:pt>
    <dgm:pt modelId="{B7FD2409-C8BC-4775-B3F7-D54D2E2575C2}">
      <dgm:prSet phldrT="[Text]" phldr="0"/>
      <dgm:spPr/>
      <dgm:t>
        <a:bodyPr/>
        <a:lstStyle/>
        <a:p>
          <a:r>
            <a:rPr lang="en-US" dirty="0"/>
            <a:t>Revenue Jumped up</a:t>
          </a:r>
          <a:endParaRPr lang="en-NG" dirty="0"/>
        </a:p>
      </dgm:t>
    </dgm:pt>
    <dgm:pt modelId="{DE78E262-38AD-40E2-99A3-9E642E6A39EE}" type="parTrans" cxnId="{686C29F8-94AA-49E9-9A27-F896CD777157}">
      <dgm:prSet/>
      <dgm:spPr/>
      <dgm:t>
        <a:bodyPr/>
        <a:lstStyle/>
        <a:p>
          <a:endParaRPr lang="en-NG"/>
        </a:p>
      </dgm:t>
    </dgm:pt>
    <dgm:pt modelId="{9F926A88-A3E2-4BC8-9762-54FA48EF70CB}" type="sibTrans" cxnId="{686C29F8-94AA-49E9-9A27-F896CD777157}">
      <dgm:prSet/>
      <dgm:spPr/>
      <dgm:t>
        <a:bodyPr/>
        <a:lstStyle/>
        <a:p>
          <a:endParaRPr lang="en-NG"/>
        </a:p>
      </dgm:t>
    </dgm:pt>
    <dgm:pt modelId="{BD1BE492-3B6C-4C9E-B8FB-FDC5696E76B5}">
      <dgm:prSet phldrT="[Text]" phldr="0"/>
      <dgm:spPr/>
      <dgm:t>
        <a:bodyPr/>
        <a:lstStyle/>
        <a:p>
          <a:r>
            <a:rPr lang="en-US" dirty="0"/>
            <a:t>Staff Motivated</a:t>
          </a:r>
          <a:endParaRPr lang="en-NG" dirty="0"/>
        </a:p>
      </dgm:t>
    </dgm:pt>
    <dgm:pt modelId="{450F2694-750D-485E-A6F6-35A340D0175E}" type="parTrans" cxnId="{512389ED-2BAD-4E95-A695-C8D49037AF6D}">
      <dgm:prSet/>
      <dgm:spPr/>
      <dgm:t>
        <a:bodyPr/>
        <a:lstStyle/>
        <a:p>
          <a:endParaRPr lang="en-NG"/>
        </a:p>
      </dgm:t>
    </dgm:pt>
    <dgm:pt modelId="{D5952C27-3640-40FB-90CB-172707808E80}" type="sibTrans" cxnId="{512389ED-2BAD-4E95-A695-C8D49037AF6D}">
      <dgm:prSet/>
      <dgm:spPr/>
      <dgm:t>
        <a:bodyPr/>
        <a:lstStyle/>
        <a:p>
          <a:endParaRPr lang="en-NG"/>
        </a:p>
      </dgm:t>
    </dgm:pt>
    <dgm:pt modelId="{9DA6C3DA-BA8C-47CD-9173-E7527BDB2114}">
      <dgm:prSet phldrT="[Text]" phldr="0"/>
      <dgm:spPr/>
      <dgm:t>
        <a:bodyPr/>
        <a:lstStyle/>
        <a:p>
          <a:r>
            <a:rPr lang="en-US" dirty="0"/>
            <a:t>Technology</a:t>
          </a:r>
          <a:endParaRPr lang="en-NG" dirty="0"/>
        </a:p>
      </dgm:t>
    </dgm:pt>
    <dgm:pt modelId="{5049ADAF-B95D-4553-B8AD-CF506EE25AB1}" type="parTrans" cxnId="{7D8BE191-C7B5-4BB6-BC3B-9BBB9EA1AB3F}">
      <dgm:prSet/>
      <dgm:spPr/>
      <dgm:t>
        <a:bodyPr/>
        <a:lstStyle/>
        <a:p>
          <a:endParaRPr lang="en-NG"/>
        </a:p>
      </dgm:t>
    </dgm:pt>
    <dgm:pt modelId="{6D2342AC-84D8-47E7-B3CD-1FC7C940243B}" type="sibTrans" cxnId="{7D8BE191-C7B5-4BB6-BC3B-9BBB9EA1AB3F}">
      <dgm:prSet/>
      <dgm:spPr/>
      <dgm:t>
        <a:bodyPr/>
        <a:lstStyle/>
        <a:p>
          <a:endParaRPr lang="en-NG"/>
        </a:p>
      </dgm:t>
    </dgm:pt>
    <dgm:pt modelId="{0CCABD15-009D-41FE-8DD8-CEA42F312994}">
      <dgm:prSet phldrT="[Text]" phldr="0"/>
      <dgm:spPr/>
      <dgm:t>
        <a:bodyPr/>
        <a:lstStyle/>
        <a:p>
          <a:r>
            <a:rPr lang="en-US" dirty="0"/>
            <a:t>Basic Infrastructure boomed</a:t>
          </a:r>
          <a:endParaRPr lang="en-NG" dirty="0"/>
        </a:p>
      </dgm:t>
    </dgm:pt>
    <dgm:pt modelId="{B342829E-A99A-4E89-B960-BA6CD138ABC3}" type="parTrans" cxnId="{E33C37FA-27D4-40C6-8F8F-9D632214F5D8}">
      <dgm:prSet/>
      <dgm:spPr/>
      <dgm:t>
        <a:bodyPr/>
        <a:lstStyle/>
        <a:p>
          <a:endParaRPr lang="en-NG"/>
        </a:p>
      </dgm:t>
    </dgm:pt>
    <dgm:pt modelId="{311A4EAC-CAA8-45E4-8CF4-8BD27CB795C9}" type="sibTrans" cxnId="{E33C37FA-27D4-40C6-8F8F-9D632214F5D8}">
      <dgm:prSet/>
      <dgm:spPr/>
      <dgm:t>
        <a:bodyPr/>
        <a:lstStyle/>
        <a:p>
          <a:endParaRPr lang="en-NG"/>
        </a:p>
      </dgm:t>
    </dgm:pt>
    <dgm:pt modelId="{B793D453-68CF-472B-8683-4526A90B8B90}">
      <dgm:prSet phldrT="[Text]" phldr="0"/>
      <dgm:spPr/>
      <dgm:t>
        <a:bodyPr/>
        <a:lstStyle/>
        <a:p>
          <a:r>
            <a:rPr lang="en-US" dirty="0"/>
            <a:t>Residents Accepted our taxes </a:t>
          </a:r>
          <a:endParaRPr lang="en-NG" dirty="0"/>
        </a:p>
      </dgm:t>
    </dgm:pt>
    <dgm:pt modelId="{D7FEFDDE-11FC-4671-94AA-96ED56931809}" type="parTrans" cxnId="{7F4F88CF-570B-4E45-B24C-8BE906F85FC9}">
      <dgm:prSet/>
      <dgm:spPr/>
      <dgm:t>
        <a:bodyPr/>
        <a:lstStyle/>
        <a:p>
          <a:endParaRPr lang="en-NG"/>
        </a:p>
      </dgm:t>
    </dgm:pt>
    <dgm:pt modelId="{505EE3E2-49B4-4BB4-B05D-0C8563F7F852}" type="sibTrans" cxnId="{7F4F88CF-570B-4E45-B24C-8BE906F85FC9}">
      <dgm:prSet/>
      <dgm:spPr/>
      <dgm:t>
        <a:bodyPr/>
        <a:lstStyle/>
        <a:p>
          <a:endParaRPr lang="en-NG"/>
        </a:p>
      </dgm:t>
    </dgm:pt>
    <dgm:pt modelId="{D7BE38CD-FA08-439E-947C-608C00F55A01}">
      <dgm:prSet/>
      <dgm:spPr/>
      <dgm:t>
        <a:bodyPr/>
        <a:lstStyle/>
        <a:p>
          <a:r>
            <a:rPr lang="en-US" dirty="0"/>
            <a:t>Processes became simplified</a:t>
          </a:r>
          <a:endParaRPr lang="en-NG" dirty="0"/>
        </a:p>
      </dgm:t>
    </dgm:pt>
    <dgm:pt modelId="{1D0FCC52-03C9-4750-95EF-AFF2761A7A10}" type="parTrans" cxnId="{DA560343-AB99-451D-8C2E-BA4AF73250EC}">
      <dgm:prSet/>
      <dgm:spPr/>
    </dgm:pt>
    <dgm:pt modelId="{1F732010-41A6-4C72-8403-F6B01AB30DC7}" type="sibTrans" cxnId="{DA560343-AB99-451D-8C2E-BA4AF73250EC}">
      <dgm:prSet/>
      <dgm:spPr/>
    </dgm:pt>
    <dgm:pt modelId="{DE0F3DC0-840D-440D-BDAC-78BEC419F1A2}" type="pres">
      <dgm:prSet presAssocID="{A6D95073-ECFE-4878-B0A4-0B46452E39CA}" presName="diagram" presStyleCnt="0">
        <dgm:presLayoutVars>
          <dgm:dir/>
          <dgm:resizeHandles val="exact"/>
        </dgm:presLayoutVars>
      </dgm:prSet>
      <dgm:spPr/>
    </dgm:pt>
    <dgm:pt modelId="{CF91DAA8-646E-4BD5-BCBD-CFA406184036}" type="pres">
      <dgm:prSet presAssocID="{B7FD2409-C8BC-4775-B3F7-D54D2E2575C2}" presName="node" presStyleLbl="node1" presStyleIdx="0" presStyleCnt="6">
        <dgm:presLayoutVars>
          <dgm:bulletEnabled val="1"/>
        </dgm:presLayoutVars>
      </dgm:prSet>
      <dgm:spPr/>
    </dgm:pt>
    <dgm:pt modelId="{2E3B5844-DAFB-4307-A2C3-29618FCB8E8B}" type="pres">
      <dgm:prSet presAssocID="{9F926A88-A3E2-4BC8-9762-54FA48EF70CB}" presName="sibTrans" presStyleCnt="0"/>
      <dgm:spPr/>
    </dgm:pt>
    <dgm:pt modelId="{971726E5-1F54-41F3-8FBA-93223AFF5CDC}" type="pres">
      <dgm:prSet presAssocID="{BD1BE492-3B6C-4C9E-B8FB-FDC5696E76B5}" presName="node" presStyleLbl="node1" presStyleIdx="1" presStyleCnt="6">
        <dgm:presLayoutVars>
          <dgm:bulletEnabled val="1"/>
        </dgm:presLayoutVars>
      </dgm:prSet>
      <dgm:spPr/>
    </dgm:pt>
    <dgm:pt modelId="{A116FAFD-5296-404F-A950-FAEEFF7C876E}" type="pres">
      <dgm:prSet presAssocID="{D5952C27-3640-40FB-90CB-172707808E80}" presName="sibTrans" presStyleCnt="0"/>
      <dgm:spPr/>
    </dgm:pt>
    <dgm:pt modelId="{F83EA26E-AAE6-49CE-8D5B-C17FFD8C89CD}" type="pres">
      <dgm:prSet presAssocID="{9DA6C3DA-BA8C-47CD-9173-E7527BDB2114}" presName="node" presStyleLbl="node1" presStyleIdx="2" presStyleCnt="6">
        <dgm:presLayoutVars>
          <dgm:bulletEnabled val="1"/>
        </dgm:presLayoutVars>
      </dgm:prSet>
      <dgm:spPr/>
    </dgm:pt>
    <dgm:pt modelId="{B487CDA4-3F85-49D6-A2C7-44BDC25196DD}" type="pres">
      <dgm:prSet presAssocID="{6D2342AC-84D8-47E7-B3CD-1FC7C940243B}" presName="sibTrans" presStyleCnt="0"/>
      <dgm:spPr/>
    </dgm:pt>
    <dgm:pt modelId="{F77E88F0-75BC-42E2-ACA1-46F7965BCE17}" type="pres">
      <dgm:prSet presAssocID="{0CCABD15-009D-41FE-8DD8-CEA42F312994}" presName="node" presStyleLbl="node1" presStyleIdx="3" presStyleCnt="6">
        <dgm:presLayoutVars>
          <dgm:bulletEnabled val="1"/>
        </dgm:presLayoutVars>
      </dgm:prSet>
      <dgm:spPr/>
    </dgm:pt>
    <dgm:pt modelId="{F39EEEB8-35A2-41B3-9C75-A57C0C47775A}" type="pres">
      <dgm:prSet presAssocID="{311A4EAC-CAA8-45E4-8CF4-8BD27CB795C9}" presName="sibTrans" presStyleCnt="0"/>
      <dgm:spPr/>
    </dgm:pt>
    <dgm:pt modelId="{966871BB-BFB7-4635-94B2-31151ABCAF29}" type="pres">
      <dgm:prSet presAssocID="{B793D453-68CF-472B-8683-4526A90B8B90}" presName="node" presStyleLbl="node1" presStyleIdx="4" presStyleCnt="6">
        <dgm:presLayoutVars>
          <dgm:bulletEnabled val="1"/>
        </dgm:presLayoutVars>
      </dgm:prSet>
      <dgm:spPr/>
    </dgm:pt>
    <dgm:pt modelId="{EC240842-EDD2-423C-A1D4-EC8F9B64136C}" type="pres">
      <dgm:prSet presAssocID="{505EE3E2-49B4-4BB4-B05D-0C8563F7F852}" presName="sibTrans" presStyleCnt="0"/>
      <dgm:spPr/>
    </dgm:pt>
    <dgm:pt modelId="{4C517D39-00E3-4BA3-9816-02BB26A5D271}" type="pres">
      <dgm:prSet presAssocID="{D7BE38CD-FA08-439E-947C-608C00F55A01}" presName="node" presStyleLbl="node1" presStyleIdx="5" presStyleCnt="6">
        <dgm:presLayoutVars>
          <dgm:bulletEnabled val="1"/>
        </dgm:presLayoutVars>
      </dgm:prSet>
      <dgm:spPr/>
    </dgm:pt>
  </dgm:ptLst>
  <dgm:cxnLst>
    <dgm:cxn modelId="{041BA122-96CD-4480-9D38-415D7CB0924D}" type="presOf" srcId="{D7BE38CD-FA08-439E-947C-608C00F55A01}" destId="{4C517D39-00E3-4BA3-9816-02BB26A5D271}" srcOrd="0" destOrd="0" presId="urn:microsoft.com/office/officeart/2005/8/layout/default"/>
    <dgm:cxn modelId="{1E24592B-2318-432B-8E16-E22CD6A5B30D}" type="presOf" srcId="{9DA6C3DA-BA8C-47CD-9173-E7527BDB2114}" destId="{F83EA26E-AAE6-49CE-8D5B-C17FFD8C89CD}" srcOrd="0" destOrd="0" presId="urn:microsoft.com/office/officeart/2005/8/layout/default"/>
    <dgm:cxn modelId="{DA560343-AB99-451D-8C2E-BA4AF73250EC}" srcId="{A6D95073-ECFE-4878-B0A4-0B46452E39CA}" destId="{D7BE38CD-FA08-439E-947C-608C00F55A01}" srcOrd="5" destOrd="0" parTransId="{1D0FCC52-03C9-4750-95EF-AFF2761A7A10}" sibTransId="{1F732010-41A6-4C72-8403-F6B01AB30DC7}"/>
    <dgm:cxn modelId="{90CE2E6F-A7BB-4CE3-8C24-2219BDF2E652}" type="presOf" srcId="{A6D95073-ECFE-4878-B0A4-0B46452E39CA}" destId="{DE0F3DC0-840D-440D-BDAC-78BEC419F1A2}" srcOrd="0" destOrd="0" presId="urn:microsoft.com/office/officeart/2005/8/layout/default"/>
    <dgm:cxn modelId="{B2267581-8BA5-4250-B96D-A20CB565153C}" type="presOf" srcId="{0CCABD15-009D-41FE-8DD8-CEA42F312994}" destId="{F77E88F0-75BC-42E2-ACA1-46F7965BCE17}" srcOrd="0" destOrd="0" presId="urn:microsoft.com/office/officeart/2005/8/layout/default"/>
    <dgm:cxn modelId="{7D8BE191-C7B5-4BB6-BC3B-9BBB9EA1AB3F}" srcId="{A6D95073-ECFE-4878-B0A4-0B46452E39CA}" destId="{9DA6C3DA-BA8C-47CD-9173-E7527BDB2114}" srcOrd="2" destOrd="0" parTransId="{5049ADAF-B95D-4553-B8AD-CF506EE25AB1}" sibTransId="{6D2342AC-84D8-47E7-B3CD-1FC7C940243B}"/>
    <dgm:cxn modelId="{B51B27A2-C681-4C65-A0A1-AD7F53B2A3C0}" type="presOf" srcId="{B793D453-68CF-472B-8683-4526A90B8B90}" destId="{966871BB-BFB7-4635-94B2-31151ABCAF29}" srcOrd="0" destOrd="0" presId="urn:microsoft.com/office/officeart/2005/8/layout/default"/>
    <dgm:cxn modelId="{7F4F88CF-570B-4E45-B24C-8BE906F85FC9}" srcId="{A6D95073-ECFE-4878-B0A4-0B46452E39CA}" destId="{B793D453-68CF-472B-8683-4526A90B8B90}" srcOrd="4" destOrd="0" parTransId="{D7FEFDDE-11FC-4671-94AA-96ED56931809}" sibTransId="{505EE3E2-49B4-4BB4-B05D-0C8563F7F852}"/>
    <dgm:cxn modelId="{272DBCEA-338D-4AB9-921E-F8C4EAB00B98}" type="presOf" srcId="{BD1BE492-3B6C-4C9E-B8FB-FDC5696E76B5}" destId="{971726E5-1F54-41F3-8FBA-93223AFF5CDC}" srcOrd="0" destOrd="0" presId="urn:microsoft.com/office/officeart/2005/8/layout/default"/>
    <dgm:cxn modelId="{512389ED-2BAD-4E95-A695-C8D49037AF6D}" srcId="{A6D95073-ECFE-4878-B0A4-0B46452E39CA}" destId="{BD1BE492-3B6C-4C9E-B8FB-FDC5696E76B5}" srcOrd="1" destOrd="0" parTransId="{450F2694-750D-485E-A6F6-35A340D0175E}" sibTransId="{D5952C27-3640-40FB-90CB-172707808E80}"/>
    <dgm:cxn modelId="{CFC12CF6-1DE7-49B1-9F4D-D3B714D039A8}" type="presOf" srcId="{B7FD2409-C8BC-4775-B3F7-D54D2E2575C2}" destId="{CF91DAA8-646E-4BD5-BCBD-CFA406184036}" srcOrd="0" destOrd="0" presId="urn:microsoft.com/office/officeart/2005/8/layout/default"/>
    <dgm:cxn modelId="{686C29F8-94AA-49E9-9A27-F896CD777157}" srcId="{A6D95073-ECFE-4878-B0A4-0B46452E39CA}" destId="{B7FD2409-C8BC-4775-B3F7-D54D2E2575C2}" srcOrd="0" destOrd="0" parTransId="{DE78E262-38AD-40E2-99A3-9E642E6A39EE}" sibTransId="{9F926A88-A3E2-4BC8-9762-54FA48EF70CB}"/>
    <dgm:cxn modelId="{E33C37FA-27D4-40C6-8F8F-9D632214F5D8}" srcId="{A6D95073-ECFE-4878-B0A4-0B46452E39CA}" destId="{0CCABD15-009D-41FE-8DD8-CEA42F312994}" srcOrd="3" destOrd="0" parTransId="{B342829E-A99A-4E89-B960-BA6CD138ABC3}" sibTransId="{311A4EAC-CAA8-45E4-8CF4-8BD27CB795C9}"/>
    <dgm:cxn modelId="{74FA635B-F129-4DAF-B3FE-BE7400F46EED}" type="presParOf" srcId="{DE0F3DC0-840D-440D-BDAC-78BEC419F1A2}" destId="{CF91DAA8-646E-4BD5-BCBD-CFA406184036}" srcOrd="0" destOrd="0" presId="urn:microsoft.com/office/officeart/2005/8/layout/default"/>
    <dgm:cxn modelId="{C1FBD0CE-DDF3-4F29-83B0-179A74E3B047}" type="presParOf" srcId="{DE0F3DC0-840D-440D-BDAC-78BEC419F1A2}" destId="{2E3B5844-DAFB-4307-A2C3-29618FCB8E8B}" srcOrd="1" destOrd="0" presId="urn:microsoft.com/office/officeart/2005/8/layout/default"/>
    <dgm:cxn modelId="{AD02ACED-01DF-4A3A-BEE8-E4A2E40B30FA}" type="presParOf" srcId="{DE0F3DC0-840D-440D-BDAC-78BEC419F1A2}" destId="{971726E5-1F54-41F3-8FBA-93223AFF5CDC}" srcOrd="2" destOrd="0" presId="urn:microsoft.com/office/officeart/2005/8/layout/default"/>
    <dgm:cxn modelId="{29244F78-1AFD-41C7-A39B-0B78F872C266}" type="presParOf" srcId="{DE0F3DC0-840D-440D-BDAC-78BEC419F1A2}" destId="{A116FAFD-5296-404F-A950-FAEEFF7C876E}" srcOrd="3" destOrd="0" presId="urn:microsoft.com/office/officeart/2005/8/layout/default"/>
    <dgm:cxn modelId="{C7FAF712-F733-40FF-A8BD-18B3D2A7B869}" type="presParOf" srcId="{DE0F3DC0-840D-440D-BDAC-78BEC419F1A2}" destId="{F83EA26E-AAE6-49CE-8D5B-C17FFD8C89CD}" srcOrd="4" destOrd="0" presId="urn:microsoft.com/office/officeart/2005/8/layout/default"/>
    <dgm:cxn modelId="{75DBC236-EB74-4884-B1C9-0053A6804A68}" type="presParOf" srcId="{DE0F3DC0-840D-440D-BDAC-78BEC419F1A2}" destId="{B487CDA4-3F85-49D6-A2C7-44BDC25196DD}" srcOrd="5" destOrd="0" presId="urn:microsoft.com/office/officeart/2005/8/layout/default"/>
    <dgm:cxn modelId="{35BEED81-AC7A-4E00-BA3A-20B29FEDA744}" type="presParOf" srcId="{DE0F3DC0-840D-440D-BDAC-78BEC419F1A2}" destId="{F77E88F0-75BC-42E2-ACA1-46F7965BCE17}" srcOrd="6" destOrd="0" presId="urn:microsoft.com/office/officeart/2005/8/layout/default"/>
    <dgm:cxn modelId="{2462503D-F842-4889-8D9F-A371AACF727A}" type="presParOf" srcId="{DE0F3DC0-840D-440D-BDAC-78BEC419F1A2}" destId="{F39EEEB8-35A2-41B3-9C75-A57C0C47775A}" srcOrd="7" destOrd="0" presId="urn:microsoft.com/office/officeart/2005/8/layout/default"/>
    <dgm:cxn modelId="{DC3041F9-2ECE-4611-8359-84192BF7CBBC}" type="presParOf" srcId="{DE0F3DC0-840D-440D-BDAC-78BEC419F1A2}" destId="{966871BB-BFB7-4635-94B2-31151ABCAF29}" srcOrd="8" destOrd="0" presId="urn:microsoft.com/office/officeart/2005/8/layout/default"/>
    <dgm:cxn modelId="{908D32FE-7A92-4BAD-BE1F-1F8701C9981A}" type="presParOf" srcId="{DE0F3DC0-840D-440D-BDAC-78BEC419F1A2}" destId="{EC240842-EDD2-423C-A1D4-EC8F9B64136C}" srcOrd="9" destOrd="0" presId="urn:microsoft.com/office/officeart/2005/8/layout/default"/>
    <dgm:cxn modelId="{979AD9DB-5FC3-445D-AE44-420A30038526}" type="presParOf" srcId="{DE0F3DC0-840D-440D-BDAC-78BEC419F1A2}" destId="{4C517D39-00E3-4BA3-9816-02BB26A5D2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30EF2-AE47-4D5A-839E-C3FAFA02A784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G"/>
        </a:p>
      </dgm:t>
    </dgm:pt>
    <dgm:pt modelId="{D6C9613D-6AA6-4E5E-91D2-745244697F8E}">
      <dgm:prSet phldrT="[Text]" phldr="0"/>
      <dgm:spPr/>
      <dgm:t>
        <a:bodyPr/>
        <a:lstStyle/>
        <a:p>
          <a:r>
            <a:rPr lang="en-US" dirty="0"/>
            <a:t>MDAs alignment</a:t>
          </a:r>
          <a:endParaRPr lang="en-NG" dirty="0"/>
        </a:p>
      </dgm:t>
    </dgm:pt>
    <dgm:pt modelId="{2607234E-B8AC-4DE4-A32B-B9033B24B414}" type="parTrans" cxnId="{44441203-F300-455E-B277-43E922BCEEEC}">
      <dgm:prSet/>
      <dgm:spPr/>
      <dgm:t>
        <a:bodyPr/>
        <a:lstStyle/>
        <a:p>
          <a:endParaRPr lang="en-NG"/>
        </a:p>
      </dgm:t>
    </dgm:pt>
    <dgm:pt modelId="{30BFCA35-1A93-4ABA-8DBC-19A6C16CA6B7}" type="sibTrans" cxnId="{44441203-F300-455E-B277-43E922BCEEEC}">
      <dgm:prSet/>
      <dgm:spPr/>
      <dgm:t>
        <a:bodyPr/>
        <a:lstStyle/>
        <a:p>
          <a:endParaRPr lang="en-NG"/>
        </a:p>
      </dgm:t>
    </dgm:pt>
    <dgm:pt modelId="{172693BE-F5D8-41DA-8C06-9326789348F3}">
      <dgm:prSet phldrT="[Text]" phldr="0"/>
      <dgm:spPr/>
      <dgm:t>
        <a:bodyPr/>
        <a:lstStyle/>
        <a:p>
          <a:r>
            <a:rPr lang="en-US" dirty="0"/>
            <a:t>Some Official still instating in Direct transfers</a:t>
          </a:r>
          <a:endParaRPr lang="en-NG" dirty="0"/>
        </a:p>
      </dgm:t>
    </dgm:pt>
    <dgm:pt modelId="{27A6DD45-E299-4AF2-8787-D00A9EF3A57A}" type="parTrans" cxnId="{CA9A4CA3-B55A-482D-94A1-E75D90882535}">
      <dgm:prSet/>
      <dgm:spPr/>
      <dgm:t>
        <a:bodyPr/>
        <a:lstStyle/>
        <a:p>
          <a:endParaRPr lang="en-NG"/>
        </a:p>
      </dgm:t>
    </dgm:pt>
    <dgm:pt modelId="{5D092AB7-4446-4C8E-B3F1-250DE8A90DAD}" type="sibTrans" cxnId="{CA9A4CA3-B55A-482D-94A1-E75D90882535}">
      <dgm:prSet/>
      <dgm:spPr/>
      <dgm:t>
        <a:bodyPr/>
        <a:lstStyle/>
        <a:p>
          <a:endParaRPr lang="en-NG"/>
        </a:p>
      </dgm:t>
    </dgm:pt>
    <dgm:pt modelId="{931C5115-5B8A-40C7-B2CB-47293571F608}">
      <dgm:prSet phldrT="[Text]" phldr="0"/>
      <dgm:spPr/>
      <dgm:t>
        <a:bodyPr/>
        <a:lstStyle/>
        <a:p>
          <a:r>
            <a:rPr lang="en-US" dirty="0"/>
            <a:t>Technology drags</a:t>
          </a:r>
          <a:endParaRPr lang="en-NG" dirty="0"/>
        </a:p>
      </dgm:t>
    </dgm:pt>
    <dgm:pt modelId="{E2824A10-6558-4280-A0FF-E42964B6578B}" type="parTrans" cxnId="{410CE753-1F7B-4FE9-8722-C83695F48898}">
      <dgm:prSet/>
      <dgm:spPr/>
      <dgm:t>
        <a:bodyPr/>
        <a:lstStyle/>
        <a:p>
          <a:endParaRPr lang="en-NG"/>
        </a:p>
      </dgm:t>
    </dgm:pt>
    <dgm:pt modelId="{65A976C5-8E53-4A43-B2C7-B9D7A08787A2}" type="sibTrans" cxnId="{410CE753-1F7B-4FE9-8722-C83695F48898}">
      <dgm:prSet/>
      <dgm:spPr/>
      <dgm:t>
        <a:bodyPr/>
        <a:lstStyle/>
        <a:p>
          <a:endParaRPr lang="en-NG"/>
        </a:p>
      </dgm:t>
    </dgm:pt>
    <dgm:pt modelId="{5F04FE30-78A9-4426-B8B1-09EB4709C40C}">
      <dgm:prSet phldrT="[Text]" phldr="0"/>
      <dgm:spPr/>
      <dgm:t>
        <a:bodyPr/>
        <a:lstStyle/>
        <a:p>
          <a:r>
            <a:rPr lang="en-US" dirty="0"/>
            <a:t>Social media attacked on us</a:t>
          </a:r>
          <a:endParaRPr lang="en-NG" dirty="0"/>
        </a:p>
      </dgm:t>
    </dgm:pt>
    <dgm:pt modelId="{4BD06E08-DCC9-43B4-AD7C-53D03B07732D}" type="parTrans" cxnId="{47A98EFB-D6AA-40A7-9AD8-9505B3B0656B}">
      <dgm:prSet/>
      <dgm:spPr/>
      <dgm:t>
        <a:bodyPr/>
        <a:lstStyle/>
        <a:p>
          <a:endParaRPr lang="en-NG"/>
        </a:p>
      </dgm:t>
    </dgm:pt>
    <dgm:pt modelId="{B2D30F2E-8274-4336-891A-7414E9D700D5}" type="sibTrans" cxnId="{47A98EFB-D6AA-40A7-9AD8-9505B3B0656B}">
      <dgm:prSet/>
      <dgm:spPr/>
      <dgm:t>
        <a:bodyPr/>
        <a:lstStyle/>
        <a:p>
          <a:endParaRPr lang="en-NG"/>
        </a:p>
      </dgm:t>
    </dgm:pt>
    <dgm:pt modelId="{792BDAD7-35A8-4ED5-A349-0DC060160CF8}">
      <dgm:prSet phldrT="[Text]" phldr="0"/>
      <dgm:spPr/>
      <dgm:t>
        <a:bodyPr/>
        <a:lstStyle/>
        <a:p>
          <a:r>
            <a:rPr lang="en-US" dirty="0"/>
            <a:t>People issues</a:t>
          </a:r>
          <a:endParaRPr lang="en-NG" dirty="0"/>
        </a:p>
      </dgm:t>
    </dgm:pt>
    <dgm:pt modelId="{D77CE328-ECF2-4EC3-87AB-C92A489262C9}" type="parTrans" cxnId="{A9001035-D9E0-4990-8F25-2BE570B709D4}">
      <dgm:prSet/>
      <dgm:spPr/>
      <dgm:t>
        <a:bodyPr/>
        <a:lstStyle/>
        <a:p>
          <a:endParaRPr lang="en-NG"/>
        </a:p>
      </dgm:t>
    </dgm:pt>
    <dgm:pt modelId="{51B7D8EA-0A4B-44EB-96D9-BC32CFE77E2E}" type="sibTrans" cxnId="{A9001035-D9E0-4990-8F25-2BE570B709D4}">
      <dgm:prSet/>
      <dgm:spPr/>
      <dgm:t>
        <a:bodyPr/>
        <a:lstStyle/>
        <a:p>
          <a:endParaRPr lang="en-NG"/>
        </a:p>
      </dgm:t>
    </dgm:pt>
    <dgm:pt modelId="{D7FBC04A-45D3-4A5E-914A-EC8DD83D0722}" type="pres">
      <dgm:prSet presAssocID="{8D330EF2-AE47-4D5A-839E-C3FAFA02A784}" presName="outerComposite" presStyleCnt="0">
        <dgm:presLayoutVars>
          <dgm:chMax val="5"/>
          <dgm:dir/>
          <dgm:resizeHandles val="exact"/>
        </dgm:presLayoutVars>
      </dgm:prSet>
      <dgm:spPr/>
    </dgm:pt>
    <dgm:pt modelId="{A2737B74-52DB-4AFC-9862-DC02725F13EC}" type="pres">
      <dgm:prSet presAssocID="{8D330EF2-AE47-4D5A-839E-C3FAFA02A784}" presName="dummyMaxCanvas" presStyleCnt="0">
        <dgm:presLayoutVars/>
      </dgm:prSet>
      <dgm:spPr/>
    </dgm:pt>
    <dgm:pt modelId="{5863F096-3C25-49EC-8BFB-D033D7148456}" type="pres">
      <dgm:prSet presAssocID="{8D330EF2-AE47-4D5A-839E-C3FAFA02A784}" presName="FiveNodes_1" presStyleLbl="node1" presStyleIdx="0" presStyleCnt="5">
        <dgm:presLayoutVars>
          <dgm:bulletEnabled val="1"/>
        </dgm:presLayoutVars>
      </dgm:prSet>
      <dgm:spPr/>
    </dgm:pt>
    <dgm:pt modelId="{6575F719-7469-4A46-8C71-219482690F96}" type="pres">
      <dgm:prSet presAssocID="{8D330EF2-AE47-4D5A-839E-C3FAFA02A784}" presName="FiveNodes_2" presStyleLbl="node1" presStyleIdx="1" presStyleCnt="5">
        <dgm:presLayoutVars>
          <dgm:bulletEnabled val="1"/>
        </dgm:presLayoutVars>
      </dgm:prSet>
      <dgm:spPr/>
    </dgm:pt>
    <dgm:pt modelId="{3E47C455-B2B3-4899-B64C-EB05A8A8D4EF}" type="pres">
      <dgm:prSet presAssocID="{8D330EF2-AE47-4D5A-839E-C3FAFA02A784}" presName="FiveNodes_3" presStyleLbl="node1" presStyleIdx="2" presStyleCnt="5">
        <dgm:presLayoutVars>
          <dgm:bulletEnabled val="1"/>
        </dgm:presLayoutVars>
      </dgm:prSet>
      <dgm:spPr/>
    </dgm:pt>
    <dgm:pt modelId="{E1BACB4D-1CC2-43B4-992A-A5B7F82D4380}" type="pres">
      <dgm:prSet presAssocID="{8D330EF2-AE47-4D5A-839E-C3FAFA02A784}" presName="FiveNodes_4" presStyleLbl="node1" presStyleIdx="3" presStyleCnt="5">
        <dgm:presLayoutVars>
          <dgm:bulletEnabled val="1"/>
        </dgm:presLayoutVars>
      </dgm:prSet>
      <dgm:spPr/>
    </dgm:pt>
    <dgm:pt modelId="{DBF991B3-CCB4-4596-B060-797422C796C4}" type="pres">
      <dgm:prSet presAssocID="{8D330EF2-AE47-4D5A-839E-C3FAFA02A784}" presName="FiveNodes_5" presStyleLbl="node1" presStyleIdx="4" presStyleCnt="5">
        <dgm:presLayoutVars>
          <dgm:bulletEnabled val="1"/>
        </dgm:presLayoutVars>
      </dgm:prSet>
      <dgm:spPr/>
    </dgm:pt>
    <dgm:pt modelId="{E2AC30C4-C78F-46CB-8C4B-DF6EF77CBF52}" type="pres">
      <dgm:prSet presAssocID="{8D330EF2-AE47-4D5A-839E-C3FAFA02A784}" presName="FiveConn_1-2" presStyleLbl="fgAccFollowNode1" presStyleIdx="0" presStyleCnt="4">
        <dgm:presLayoutVars>
          <dgm:bulletEnabled val="1"/>
        </dgm:presLayoutVars>
      </dgm:prSet>
      <dgm:spPr/>
    </dgm:pt>
    <dgm:pt modelId="{6C8E1755-84D7-4EC7-A21F-ABB6BE06EF20}" type="pres">
      <dgm:prSet presAssocID="{8D330EF2-AE47-4D5A-839E-C3FAFA02A784}" presName="FiveConn_2-3" presStyleLbl="fgAccFollowNode1" presStyleIdx="1" presStyleCnt="4">
        <dgm:presLayoutVars>
          <dgm:bulletEnabled val="1"/>
        </dgm:presLayoutVars>
      </dgm:prSet>
      <dgm:spPr/>
    </dgm:pt>
    <dgm:pt modelId="{8D1D2D72-1468-4118-AD82-19751A25DB39}" type="pres">
      <dgm:prSet presAssocID="{8D330EF2-AE47-4D5A-839E-C3FAFA02A784}" presName="FiveConn_3-4" presStyleLbl="fgAccFollowNode1" presStyleIdx="2" presStyleCnt="4">
        <dgm:presLayoutVars>
          <dgm:bulletEnabled val="1"/>
        </dgm:presLayoutVars>
      </dgm:prSet>
      <dgm:spPr/>
    </dgm:pt>
    <dgm:pt modelId="{234C06A1-E5FA-41B0-B961-D22F084A479F}" type="pres">
      <dgm:prSet presAssocID="{8D330EF2-AE47-4D5A-839E-C3FAFA02A784}" presName="FiveConn_4-5" presStyleLbl="fgAccFollowNode1" presStyleIdx="3" presStyleCnt="4">
        <dgm:presLayoutVars>
          <dgm:bulletEnabled val="1"/>
        </dgm:presLayoutVars>
      </dgm:prSet>
      <dgm:spPr/>
    </dgm:pt>
    <dgm:pt modelId="{802A4AA6-CE2C-485B-89A1-455CACDD2E90}" type="pres">
      <dgm:prSet presAssocID="{8D330EF2-AE47-4D5A-839E-C3FAFA02A784}" presName="FiveNodes_1_text" presStyleLbl="node1" presStyleIdx="4" presStyleCnt="5">
        <dgm:presLayoutVars>
          <dgm:bulletEnabled val="1"/>
        </dgm:presLayoutVars>
      </dgm:prSet>
      <dgm:spPr/>
    </dgm:pt>
    <dgm:pt modelId="{AD9C42A5-74D8-4AD4-AC87-49496ECE30C1}" type="pres">
      <dgm:prSet presAssocID="{8D330EF2-AE47-4D5A-839E-C3FAFA02A784}" presName="FiveNodes_2_text" presStyleLbl="node1" presStyleIdx="4" presStyleCnt="5">
        <dgm:presLayoutVars>
          <dgm:bulletEnabled val="1"/>
        </dgm:presLayoutVars>
      </dgm:prSet>
      <dgm:spPr/>
    </dgm:pt>
    <dgm:pt modelId="{B6BCFA4E-7607-4C41-BBB4-D02E76300033}" type="pres">
      <dgm:prSet presAssocID="{8D330EF2-AE47-4D5A-839E-C3FAFA02A784}" presName="FiveNodes_3_text" presStyleLbl="node1" presStyleIdx="4" presStyleCnt="5">
        <dgm:presLayoutVars>
          <dgm:bulletEnabled val="1"/>
        </dgm:presLayoutVars>
      </dgm:prSet>
      <dgm:spPr/>
    </dgm:pt>
    <dgm:pt modelId="{52C8B05E-1106-481C-8973-16E45A69F52C}" type="pres">
      <dgm:prSet presAssocID="{8D330EF2-AE47-4D5A-839E-C3FAFA02A784}" presName="FiveNodes_4_text" presStyleLbl="node1" presStyleIdx="4" presStyleCnt="5">
        <dgm:presLayoutVars>
          <dgm:bulletEnabled val="1"/>
        </dgm:presLayoutVars>
      </dgm:prSet>
      <dgm:spPr/>
    </dgm:pt>
    <dgm:pt modelId="{51D5B54E-0918-4923-9558-04D65B419C06}" type="pres">
      <dgm:prSet presAssocID="{8D330EF2-AE47-4D5A-839E-C3FAFA02A78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441203-F300-455E-B277-43E922BCEEEC}" srcId="{8D330EF2-AE47-4D5A-839E-C3FAFA02A784}" destId="{D6C9613D-6AA6-4E5E-91D2-745244697F8E}" srcOrd="0" destOrd="0" parTransId="{2607234E-B8AC-4DE4-A32B-B9033B24B414}" sibTransId="{30BFCA35-1A93-4ABA-8DBC-19A6C16CA6B7}"/>
    <dgm:cxn modelId="{C945BC04-EDAD-4C54-8919-32723577B12F}" type="presOf" srcId="{D6C9613D-6AA6-4E5E-91D2-745244697F8E}" destId="{5863F096-3C25-49EC-8BFB-D033D7148456}" srcOrd="0" destOrd="0" presId="urn:microsoft.com/office/officeart/2005/8/layout/vProcess5"/>
    <dgm:cxn modelId="{B333D204-D188-4322-B265-14A5D59BDFEC}" type="presOf" srcId="{792BDAD7-35A8-4ED5-A349-0DC060160CF8}" destId="{DBF991B3-CCB4-4596-B060-797422C796C4}" srcOrd="0" destOrd="0" presId="urn:microsoft.com/office/officeart/2005/8/layout/vProcess5"/>
    <dgm:cxn modelId="{160FEC13-971F-438E-AE46-76B21F1CB52D}" type="presOf" srcId="{B2D30F2E-8274-4336-891A-7414E9D700D5}" destId="{234C06A1-E5FA-41B0-B961-D22F084A479F}" srcOrd="0" destOrd="0" presId="urn:microsoft.com/office/officeart/2005/8/layout/vProcess5"/>
    <dgm:cxn modelId="{8D120015-1D08-45D8-BC4D-6CC4AB811538}" type="presOf" srcId="{65A976C5-8E53-4A43-B2C7-B9D7A08787A2}" destId="{8D1D2D72-1468-4118-AD82-19751A25DB39}" srcOrd="0" destOrd="0" presId="urn:microsoft.com/office/officeart/2005/8/layout/vProcess5"/>
    <dgm:cxn modelId="{4986AA18-7EC8-463D-9734-67FB0A209D60}" type="presOf" srcId="{5D092AB7-4446-4C8E-B3F1-250DE8A90DAD}" destId="{6C8E1755-84D7-4EC7-A21F-ABB6BE06EF20}" srcOrd="0" destOrd="0" presId="urn:microsoft.com/office/officeart/2005/8/layout/vProcess5"/>
    <dgm:cxn modelId="{A9001035-D9E0-4990-8F25-2BE570B709D4}" srcId="{8D330EF2-AE47-4D5A-839E-C3FAFA02A784}" destId="{792BDAD7-35A8-4ED5-A349-0DC060160CF8}" srcOrd="4" destOrd="0" parTransId="{D77CE328-ECF2-4EC3-87AB-C92A489262C9}" sibTransId="{51B7D8EA-0A4B-44EB-96D9-BC32CFE77E2E}"/>
    <dgm:cxn modelId="{33EE6B39-E45F-47F4-AA76-DBDAA7B9BFB2}" type="presOf" srcId="{D6C9613D-6AA6-4E5E-91D2-745244697F8E}" destId="{802A4AA6-CE2C-485B-89A1-455CACDD2E90}" srcOrd="1" destOrd="0" presId="urn:microsoft.com/office/officeart/2005/8/layout/vProcess5"/>
    <dgm:cxn modelId="{A9AEB23F-0137-4E8C-8F6C-6B70C6A62116}" type="presOf" srcId="{172693BE-F5D8-41DA-8C06-9326789348F3}" destId="{6575F719-7469-4A46-8C71-219482690F96}" srcOrd="0" destOrd="0" presId="urn:microsoft.com/office/officeart/2005/8/layout/vProcess5"/>
    <dgm:cxn modelId="{93C4244E-C108-4EE0-8B88-5203C1143AE8}" type="presOf" srcId="{931C5115-5B8A-40C7-B2CB-47293571F608}" destId="{B6BCFA4E-7607-4C41-BBB4-D02E76300033}" srcOrd="1" destOrd="0" presId="urn:microsoft.com/office/officeart/2005/8/layout/vProcess5"/>
    <dgm:cxn modelId="{B895686F-40F2-433A-93AB-13DFBC8E7A95}" type="presOf" srcId="{5F04FE30-78A9-4426-B8B1-09EB4709C40C}" destId="{52C8B05E-1106-481C-8973-16E45A69F52C}" srcOrd="1" destOrd="0" presId="urn:microsoft.com/office/officeart/2005/8/layout/vProcess5"/>
    <dgm:cxn modelId="{410CE753-1F7B-4FE9-8722-C83695F48898}" srcId="{8D330EF2-AE47-4D5A-839E-C3FAFA02A784}" destId="{931C5115-5B8A-40C7-B2CB-47293571F608}" srcOrd="2" destOrd="0" parTransId="{E2824A10-6558-4280-A0FF-E42964B6578B}" sibTransId="{65A976C5-8E53-4A43-B2C7-B9D7A08787A2}"/>
    <dgm:cxn modelId="{FF159257-A21E-47BD-8A5E-073C698C0010}" type="presOf" srcId="{931C5115-5B8A-40C7-B2CB-47293571F608}" destId="{3E47C455-B2B3-4899-B64C-EB05A8A8D4EF}" srcOrd="0" destOrd="0" presId="urn:microsoft.com/office/officeart/2005/8/layout/vProcess5"/>
    <dgm:cxn modelId="{ED85FD90-C71B-43FA-B7DF-C8877506FDE2}" type="presOf" srcId="{30BFCA35-1A93-4ABA-8DBC-19A6C16CA6B7}" destId="{E2AC30C4-C78F-46CB-8C4B-DF6EF77CBF52}" srcOrd="0" destOrd="0" presId="urn:microsoft.com/office/officeart/2005/8/layout/vProcess5"/>
    <dgm:cxn modelId="{6D0D2C91-F24F-45C9-98C1-AD3E68444FD5}" type="presOf" srcId="{5F04FE30-78A9-4426-B8B1-09EB4709C40C}" destId="{E1BACB4D-1CC2-43B4-992A-A5B7F82D4380}" srcOrd="0" destOrd="0" presId="urn:microsoft.com/office/officeart/2005/8/layout/vProcess5"/>
    <dgm:cxn modelId="{7826CEA0-1D11-44DF-9BF4-54FE0192E5F8}" type="presOf" srcId="{8D330EF2-AE47-4D5A-839E-C3FAFA02A784}" destId="{D7FBC04A-45D3-4A5E-914A-EC8DD83D0722}" srcOrd="0" destOrd="0" presId="urn:microsoft.com/office/officeart/2005/8/layout/vProcess5"/>
    <dgm:cxn modelId="{CA9A4CA3-B55A-482D-94A1-E75D90882535}" srcId="{8D330EF2-AE47-4D5A-839E-C3FAFA02A784}" destId="{172693BE-F5D8-41DA-8C06-9326789348F3}" srcOrd="1" destOrd="0" parTransId="{27A6DD45-E299-4AF2-8787-D00A9EF3A57A}" sibTransId="{5D092AB7-4446-4C8E-B3F1-250DE8A90DAD}"/>
    <dgm:cxn modelId="{006579E0-CCD2-4298-BBE3-BDB5514B8DBF}" type="presOf" srcId="{172693BE-F5D8-41DA-8C06-9326789348F3}" destId="{AD9C42A5-74D8-4AD4-AC87-49496ECE30C1}" srcOrd="1" destOrd="0" presId="urn:microsoft.com/office/officeart/2005/8/layout/vProcess5"/>
    <dgm:cxn modelId="{6A0645F0-8C8F-4F73-B6CA-C61582A2F846}" type="presOf" srcId="{792BDAD7-35A8-4ED5-A349-0DC060160CF8}" destId="{51D5B54E-0918-4923-9558-04D65B419C06}" srcOrd="1" destOrd="0" presId="urn:microsoft.com/office/officeart/2005/8/layout/vProcess5"/>
    <dgm:cxn modelId="{47A98EFB-D6AA-40A7-9AD8-9505B3B0656B}" srcId="{8D330EF2-AE47-4D5A-839E-C3FAFA02A784}" destId="{5F04FE30-78A9-4426-B8B1-09EB4709C40C}" srcOrd="3" destOrd="0" parTransId="{4BD06E08-DCC9-43B4-AD7C-53D03B07732D}" sibTransId="{B2D30F2E-8274-4336-891A-7414E9D700D5}"/>
    <dgm:cxn modelId="{84A9396D-B23F-463E-BEA9-5BD02C04A23C}" type="presParOf" srcId="{D7FBC04A-45D3-4A5E-914A-EC8DD83D0722}" destId="{A2737B74-52DB-4AFC-9862-DC02725F13EC}" srcOrd="0" destOrd="0" presId="urn:microsoft.com/office/officeart/2005/8/layout/vProcess5"/>
    <dgm:cxn modelId="{6208549B-BF57-45F1-9C76-7EB736C03FC5}" type="presParOf" srcId="{D7FBC04A-45D3-4A5E-914A-EC8DD83D0722}" destId="{5863F096-3C25-49EC-8BFB-D033D7148456}" srcOrd="1" destOrd="0" presId="urn:microsoft.com/office/officeart/2005/8/layout/vProcess5"/>
    <dgm:cxn modelId="{069E9463-DD41-4201-BB4F-E23526E84EAB}" type="presParOf" srcId="{D7FBC04A-45D3-4A5E-914A-EC8DD83D0722}" destId="{6575F719-7469-4A46-8C71-219482690F96}" srcOrd="2" destOrd="0" presId="urn:microsoft.com/office/officeart/2005/8/layout/vProcess5"/>
    <dgm:cxn modelId="{0569E1A6-200C-4DB3-87EA-A609BF6D0C31}" type="presParOf" srcId="{D7FBC04A-45D3-4A5E-914A-EC8DD83D0722}" destId="{3E47C455-B2B3-4899-B64C-EB05A8A8D4EF}" srcOrd="3" destOrd="0" presId="urn:microsoft.com/office/officeart/2005/8/layout/vProcess5"/>
    <dgm:cxn modelId="{347BE6B2-6BF9-4AFD-92C0-F31EE34921D1}" type="presParOf" srcId="{D7FBC04A-45D3-4A5E-914A-EC8DD83D0722}" destId="{E1BACB4D-1CC2-43B4-992A-A5B7F82D4380}" srcOrd="4" destOrd="0" presId="urn:microsoft.com/office/officeart/2005/8/layout/vProcess5"/>
    <dgm:cxn modelId="{D636FF7B-5AF8-4E99-94AE-81BAC75F4BFC}" type="presParOf" srcId="{D7FBC04A-45D3-4A5E-914A-EC8DD83D0722}" destId="{DBF991B3-CCB4-4596-B060-797422C796C4}" srcOrd="5" destOrd="0" presId="urn:microsoft.com/office/officeart/2005/8/layout/vProcess5"/>
    <dgm:cxn modelId="{F0060941-DB8A-4F73-AB23-6DBE3F7FD1E6}" type="presParOf" srcId="{D7FBC04A-45D3-4A5E-914A-EC8DD83D0722}" destId="{E2AC30C4-C78F-46CB-8C4B-DF6EF77CBF52}" srcOrd="6" destOrd="0" presId="urn:microsoft.com/office/officeart/2005/8/layout/vProcess5"/>
    <dgm:cxn modelId="{C357A7B3-1B8C-46B2-A223-197B048AF85B}" type="presParOf" srcId="{D7FBC04A-45D3-4A5E-914A-EC8DD83D0722}" destId="{6C8E1755-84D7-4EC7-A21F-ABB6BE06EF20}" srcOrd="7" destOrd="0" presId="urn:microsoft.com/office/officeart/2005/8/layout/vProcess5"/>
    <dgm:cxn modelId="{24C51B76-B1C7-4AA6-8DFA-1CC5AD7111A5}" type="presParOf" srcId="{D7FBC04A-45D3-4A5E-914A-EC8DD83D0722}" destId="{8D1D2D72-1468-4118-AD82-19751A25DB39}" srcOrd="8" destOrd="0" presId="urn:microsoft.com/office/officeart/2005/8/layout/vProcess5"/>
    <dgm:cxn modelId="{E2BCFD96-BBFD-476B-928A-71AE4AE30206}" type="presParOf" srcId="{D7FBC04A-45D3-4A5E-914A-EC8DD83D0722}" destId="{234C06A1-E5FA-41B0-B961-D22F084A479F}" srcOrd="9" destOrd="0" presId="urn:microsoft.com/office/officeart/2005/8/layout/vProcess5"/>
    <dgm:cxn modelId="{EA670474-CD5C-4404-AA18-8AC121EF98FC}" type="presParOf" srcId="{D7FBC04A-45D3-4A5E-914A-EC8DD83D0722}" destId="{802A4AA6-CE2C-485B-89A1-455CACDD2E90}" srcOrd="10" destOrd="0" presId="urn:microsoft.com/office/officeart/2005/8/layout/vProcess5"/>
    <dgm:cxn modelId="{28DB8E23-BEC0-41E1-BB40-8EA147B6DF4B}" type="presParOf" srcId="{D7FBC04A-45D3-4A5E-914A-EC8DD83D0722}" destId="{AD9C42A5-74D8-4AD4-AC87-49496ECE30C1}" srcOrd="11" destOrd="0" presId="urn:microsoft.com/office/officeart/2005/8/layout/vProcess5"/>
    <dgm:cxn modelId="{2D691EAE-153D-4E73-9FB1-8A1854DC8139}" type="presParOf" srcId="{D7FBC04A-45D3-4A5E-914A-EC8DD83D0722}" destId="{B6BCFA4E-7607-4C41-BBB4-D02E76300033}" srcOrd="12" destOrd="0" presId="urn:microsoft.com/office/officeart/2005/8/layout/vProcess5"/>
    <dgm:cxn modelId="{E9C623BD-223A-421E-8547-8E32414C1A54}" type="presParOf" srcId="{D7FBC04A-45D3-4A5E-914A-EC8DD83D0722}" destId="{52C8B05E-1106-481C-8973-16E45A69F52C}" srcOrd="13" destOrd="0" presId="urn:microsoft.com/office/officeart/2005/8/layout/vProcess5"/>
    <dgm:cxn modelId="{4BFA0B49-BFCF-4FE2-B1AD-C3C91E5430CC}" type="presParOf" srcId="{D7FBC04A-45D3-4A5E-914A-EC8DD83D0722}" destId="{51D5B54E-0918-4923-9558-04D65B419C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66215-DE3C-48F8-9C8A-091D4973E454}">
      <dsp:nvSpPr>
        <dsp:cNvPr id="0" name=""/>
        <dsp:cNvSpPr/>
      </dsp:nvSpPr>
      <dsp:spPr>
        <a:xfrm rot="5400000">
          <a:off x="3016221" y="885833"/>
          <a:ext cx="1980968" cy="17234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Expand payment Gateways</a:t>
          </a:r>
          <a:endParaRPr lang="en-NG" sz="1900" b="1" kern="1200" dirty="0"/>
        </a:p>
      </dsp:txBody>
      <dsp:txXfrm rot="-5400000">
        <a:off x="3413554" y="1065771"/>
        <a:ext cx="1186302" cy="1363566"/>
      </dsp:txXfrm>
    </dsp:sp>
    <dsp:sp modelId="{AA79B0CA-87FC-4813-BCD7-8C1A8B5DCFC5}">
      <dsp:nvSpPr>
        <dsp:cNvPr id="0" name=""/>
        <dsp:cNvSpPr/>
      </dsp:nvSpPr>
      <dsp:spPr>
        <a:xfrm>
          <a:off x="4920724" y="1153263"/>
          <a:ext cx="2210760" cy="118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Unlocked our assets for revenue</a:t>
          </a:r>
          <a:endParaRPr lang="en-NG" sz="1900" b="1" kern="1200" dirty="0"/>
        </a:p>
      </dsp:txBody>
      <dsp:txXfrm>
        <a:off x="4920724" y="1153263"/>
        <a:ext cx="2210760" cy="1188580"/>
      </dsp:txXfrm>
    </dsp:sp>
    <dsp:sp modelId="{F76BB669-4728-45AA-9FA3-F5D520175B8B}">
      <dsp:nvSpPr>
        <dsp:cNvPr id="0" name=""/>
        <dsp:cNvSpPr/>
      </dsp:nvSpPr>
      <dsp:spPr>
        <a:xfrm rot="5400000">
          <a:off x="1154904" y="885833"/>
          <a:ext cx="1980968" cy="17234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Stopped Cash Collection/Revenue Contracting</a:t>
          </a:r>
          <a:endParaRPr lang="en-NG" sz="1100" b="1" kern="1200" dirty="0"/>
        </a:p>
      </dsp:txBody>
      <dsp:txXfrm rot="-5400000">
        <a:off x="1552237" y="1065771"/>
        <a:ext cx="1186302" cy="1363566"/>
      </dsp:txXfrm>
    </dsp:sp>
    <dsp:sp modelId="{4E92F9AB-AFF6-4F99-91FF-6C586EF05FBF}">
      <dsp:nvSpPr>
        <dsp:cNvPr id="0" name=""/>
        <dsp:cNvSpPr/>
      </dsp:nvSpPr>
      <dsp:spPr>
        <a:xfrm rot="5400000">
          <a:off x="2081997" y="2567278"/>
          <a:ext cx="1980968" cy="17234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Onboard all MDAs into the CMS</a:t>
          </a:r>
          <a:endParaRPr lang="en-NG" sz="1900" b="1" kern="1200" dirty="0"/>
        </a:p>
      </dsp:txBody>
      <dsp:txXfrm rot="-5400000">
        <a:off x="2479330" y="2747216"/>
        <a:ext cx="1186302" cy="1363566"/>
      </dsp:txXfrm>
    </dsp:sp>
    <dsp:sp modelId="{58B8FB86-673E-4057-93FB-AF6CE739DC9F}">
      <dsp:nvSpPr>
        <dsp:cNvPr id="0" name=""/>
        <dsp:cNvSpPr/>
      </dsp:nvSpPr>
      <dsp:spPr>
        <a:xfrm>
          <a:off x="0" y="2834709"/>
          <a:ext cx="2139445" cy="118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Autonomy of Service</a:t>
          </a:r>
          <a:endParaRPr lang="en-NG" sz="1900" b="1" kern="1200" dirty="0"/>
        </a:p>
      </dsp:txBody>
      <dsp:txXfrm>
        <a:off x="0" y="2834709"/>
        <a:ext cx="2139445" cy="1188580"/>
      </dsp:txXfrm>
    </dsp:sp>
    <dsp:sp modelId="{3200FF9D-5538-477B-BCA8-B53D75ED30A5}">
      <dsp:nvSpPr>
        <dsp:cNvPr id="0" name=""/>
        <dsp:cNvSpPr/>
      </dsp:nvSpPr>
      <dsp:spPr>
        <a:xfrm rot="5400000">
          <a:off x="3943315" y="2567278"/>
          <a:ext cx="1980968" cy="17234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Built Central Management System</a:t>
          </a:r>
          <a:endParaRPr lang="en-NG" sz="1600" b="1" kern="1200" dirty="0"/>
        </a:p>
      </dsp:txBody>
      <dsp:txXfrm rot="-5400000">
        <a:off x="4340648" y="2747216"/>
        <a:ext cx="1186302" cy="1363566"/>
      </dsp:txXfrm>
    </dsp:sp>
    <dsp:sp modelId="{DBDB7D1F-FD2B-4E80-903D-9D45579098D0}">
      <dsp:nvSpPr>
        <dsp:cNvPr id="0" name=""/>
        <dsp:cNvSpPr/>
      </dsp:nvSpPr>
      <dsp:spPr>
        <a:xfrm rot="5400000">
          <a:off x="3016221" y="4248724"/>
          <a:ext cx="1980968" cy="17234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Eticket</a:t>
          </a:r>
          <a:r>
            <a:rPr lang="en-US" sz="1900" b="1" kern="1200" dirty="0"/>
            <a:t> collection (Informal Sector)</a:t>
          </a:r>
          <a:endParaRPr lang="en-NG" sz="1900" b="1" kern="1200" dirty="0"/>
        </a:p>
      </dsp:txBody>
      <dsp:txXfrm rot="-5400000">
        <a:off x="3413554" y="4428662"/>
        <a:ext cx="1186302" cy="1363566"/>
      </dsp:txXfrm>
    </dsp:sp>
    <dsp:sp modelId="{97D7711D-BBB0-4100-9256-67BA4740358F}">
      <dsp:nvSpPr>
        <dsp:cNvPr id="0" name=""/>
        <dsp:cNvSpPr/>
      </dsp:nvSpPr>
      <dsp:spPr>
        <a:xfrm>
          <a:off x="4920724" y="4516155"/>
          <a:ext cx="2210760" cy="118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Property Taxes</a:t>
          </a:r>
          <a:endParaRPr lang="en-NG" sz="1900" b="1" kern="1200" dirty="0"/>
        </a:p>
      </dsp:txBody>
      <dsp:txXfrm>
        <a:off x="4920724" y="4516155"/>
        <a:ext cx="2210760" cy="1188580"/>
      </dsp:txXfrm>
    </dsp:sp>
    <dsp:sp modelId="{D6982440-E2EA-4CD8-8FFD-7D41D01BCE34}">
      <dsp:nvSpPr>
        <dsp:cNvPr id="0" name=""/>
        <dsp:cNvSpPr/>
      </dsp:nvSpPr>
      <dsp:spPr>
        <a:xfrm rot="5400000">
          <a:off x="1154904" y="4248724"/>
          <a:ext cx="1980968" cy="17234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Trained and motivated Staff</a:t>
          </a:r>
          <a:endParaRPr lang="en-NG" sz="2200" b="1" kern="1200" dirty="0"/>
        </a:p>
      </dsp:txBody>
      <dsp:txXfrm rot="-5400000">
        <a:off x="1552237" y="4428662"/>
        <a:ext cx="1186302" cy="1363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1DAA8-646E-4BD5-BCBD-CFA406184036}">
      <dsp:nvSpPr>
        <dsp:cNvPr id="0" name=""/>
        <dsp:cNvSpPr/>
      </dsp:nvSpPr>
      <dsp:spPr>
        <a:xfrm>
          <a:off x="0" y="253107"/>
          <a:ext cx="3423046" cy="205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Revenue Jumped up</a:t>
          </a:r>
          <a:endParaRPr lang="en-NG" sz="4100" kern="1200" dirty="0"/>
        </a:p>
      </dsp:txBody>
      <dsp:txXfrm>
        <a:off x="0" y="253107"/>
        <a:ext cx="3423046" cy="2053828"/>
      </dsp:txXfrm>
    </dsp:sp>
    <dsp:sp modelId="{971726E5-1F54-41F3-8FBA-93223AFF5CDC}">
      <dsp:nvSpPr>
        <dsp:cNvPr id="0" name=""/>
        <dsp:cNvSpPr/>
      </dsp:nvSpPr>
      <dsp:spPr>
        <a:xfrm>
          <a:off x="3765351" y="253107"/>
          <a:ext cx="3423046" cy="205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Staff Motivated</a:t>
          </a:r>
          <a:endParaRPr lang="en-NG" sz="4100" kern="1200" dirty="0"/>
        </a:p>
      </dsp:txBody>
      <dsp:txXfrm>
        <a:off x="3765351" y="253107"/>
        <a:ext cx="3423046" cy="2053828"/>
      </dsp:txXfrm>
    </dsp:sp>
    <dsp:sp modelId="{F83EA26E-AAE6-49CE-8D5B-C17FFD8C89CD}">
      <dsp:nvSpPr>
        <dsp:cNvPr id="0" name=""/>
        <dsp:cNvSpPr/>
      </dsp:nvSpPr>
      <dsp:spPr>
        <a:xfrm>
          <a:off x="7530703" y="253107"/>
          <a:ext cx="3423046" cy="205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Technology</a:t>
          </a:r>
          <a:endParaRPr lang="en-NG" sz="4100" kern="1200" dirty="0"/>
        </a:p>
      </dsp:txBody>
      <dsp:txXfrm>
        <a:off x="7530703" y="253107"/>
        <a:ext cx="3423046" cy="2053828"/>
      </dsp:txXfrm>
    </dsp:sp>
    <dsp:sp modelId="{F77E88F0-75BC-42E2-ACA1-46F7965BCE17}">
      <dsp:nvSpPr>
        <dsp:cNvPr id="0" name=""/>
        <dsp:cNvSpPr/>
      </dsp:nvSpPr>
      <dsp:spPr>
        <a:xfrm>
          <a:off x="0" y="2649239"/>
          <a:ext cx="3423046" cy="205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Basic Infrastructure boomed</a:t>
          </a:r>
          <a:endParaRPr lang="en-NG" sz="4100" kern="1200" dirty="0"/>
        </a:p>
      </dsp:txBody>
      <dsp:txXfrm>
        <a:off x="0" y="2649239"/>
        <a:ext cx="3423046" cy="2053828"/>
      </dsp:txXfrm>
    </dsp:sp>
    <dsp:sp modelId="{966871BB-BFB7-4635-94B2-31151ABCAF29}">
      <dsp:nvSpPr>
        <dsp:cNvPr id="0" name=""/>
        <dsp:cNvSpPr/>
      </dsp:nvSpPr>
      <dsp:spPr>
        <a:xfrm>
          <a:off x="3765351" y="2649239"/>
          <a:ext cx="3423046" cy="205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Residents Accepted our taxes </a:t>
          </a:r>
          <a:endParaRPr lang="en-NG" sz="4100" kern="1200" dirty="0"/>
        </a:p>
      </dsp:txBody>
      <dsp:txXfrm>
        <a:off x="3765351" y="2649239"/>
        <a:ext cx="3423046" cy="2053828"/>
      </dsp:txXfrm>
    </dsp:sp>
    <dsp:sp modelId="{4C517D39-00E3-4BA3-9816-02BB26A5D271}">
      <dsp:nvSpPr>
        <dsp:cNvPr id="0" name=""/>
        <dsp:cNvSpPr/>
      </dsp:nvSpPr>
      <dsp:spPr>
        <a:xfrm>
          <a:off x="7530703" y="2649239"/>
          <a:ext cx="3423046" cy="205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Processes became simplified</a:t>
          </a:r>
          <a:endParaRPr lang="en-NG" sz="4100" kern="1200" dirty="0"/>
        </a:p>
      </dsp:txBody>
      <dsp:txXfrm>
        <a:off x="7530703" y="2649239"/>
        <a:ext cx="3423046" cy="2053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3F096-3C25-49EC-8BFB-D033D7148456}">
      <dsp:nvSpPr>
        <dsp:cNvPr id="0" name=""/>
        <dsp:cNvSpPr/>
      </dsp:nvSpPr>
      <dsp:spPr>
        <a:xfrm>
          <a:off x="0" y="0"/>
          <a:ext cx="8434974" cy="892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MDAs alignment</a:t>
          </a:r>
          <a:endParaRPr lang="en-NG" sz="2900" kern="1200" dirty="0"/>
        </a:p>
      </dsp:txBody>
      <dsp:txXfrm>
        <a:off x="26128" y="26128"/>
        <a:ext cx="7367967" cy="839832"/>
      </dsp:txXfrm>
    </dsp:sp>
    <dsp:sp modelId="{6575F719-7469-4A46-8C71-219482690F96}">
      <dsp:nvSpPr>
        <dsp:cNvPr id="0" name=""/>
        <dsp:cNvSpPr/>
      </dsp:nvSpPr>
      <dsp:spPr>
        <a:xfrm>
          <a:off x="629884" y="1015989"/>
          <a:ext cx="8434974" cy="892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Some Official still instating in Direct transfers</a:t>
          </a:r>
          <a:endParaRPr lang="en-NG" sz="2900" kern="1200" dirty="0"/>
        </a:p>
      </dsp:txBody>
      <dsp:txXfrm>
        <a:off x="656012" y="1042117"/>
        <a:ext cx="7172976" cy="839832"/>
      </dsp:txXfrm>
    </dsp:sp>
    <dsp:sp modelId="{3E47C455-B2B3-4899-B64C-EB05A8A8D4EF}">
      <dsp:nvSpPr>
        <dsp:cNvPr id="0" name=""/>
        <dsp:cNvSpPr/>
      </dsp:nvSpPr>
      <dsp:spPr>
        <a:xfrm>
          <a:off x="1259768" y="2031979"/>
          <a:ext cx="8434974" cy="892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Technology drags</a:t>
          </a:r>
          <a:endParaRPr lang="en-NG" sz="2900" kern="1200" dirty="0"/>
        </a:p>
      </dsp:txBody>
      <dsp:txXfrm>
        <a:off x="1285896" y="2058107"/>
        <a:ext cx="7172976" cy="839832"/>
      </dsp:txXfrm>
    </dsp:sp>
    <dsp:sp modelId="{E1BACB4D-1CC2-43B4-992A-A5B7F82D4380}">
      <dsp:nvSpPr>
        <dsp:cNvPr id="0" name=""/>
        <dsp:cNvSpPr/>
      </dsp:nvSpPr>
      <dsp:spPr>
        <a:xfrm>
          <a:off x="1889653" y="3047968"/>
          <a:ext cx="8434974" cy="892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Social media attacked on us</a:t>
          </a:r>
          <a:endParaRPr lang="en-NG" sz="2900" kern="1200" dirty="0"/>
        </a:p>
      </dsp:txBody>
      <dsp:txXfrm>
        <a:off x="1915781" y="3074096"/>
        <a:ext cx="7172976" cy="839832"/>
      </dsp:txXfrm>
    </dsp:sp>
    <dsp:sp modelId="{DBF991B3-CCB4-4596-B060-797422C796C4}">
      <dsp:nvSpPr>
        <dsp:cNvPr id="0" name=""/>
        <dsp:cNvSpPr/>
      </dsp:nvSpPr>
      <dsp:spPr>
        <a:xfrm>
          <a:off x="2519537" y="4063958"/>
          <a:ext cx="8434974" cy="892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People issues</a:t>
          </a:r>
          <a:endParaRPr lang="en-NG" sz="2900" kern="1200" dirty="0"/>
        </a:p>
      </dsp:txBody>
      <dsp:txXfrm>
        <a:off x="2545665" y="4090086"/>
        <a:ext cx="7172976" cy="839832"/>
      </dsp:txXfrm>
    </dsp:sp>
    <dsp:sp modelId="{E2AC30C4-C78F-46CB-8C4B-DF6EF77CBF52}">
      <dsp:nvSpPr>
        <dsp:cNvPr id="0" name=""/>
        <dsp:cNvSpPr/>
      </dsp:nvSpPr>
      <dsp:spPr>
        <a:xfrm>
          <a:off x="7855116" y="651720"/>
          <a:ext cx="579857" cy="5798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2600" kern="1200"/>
        </a:p>
      </dsp:txBody>
      <dsp:txXfrm>
        <a:off x="7985584" y="651720"/>
        <a:ext cx="318921" cy="436342"/>
      </dsp:txXfrm>
    </dsp:sp>
    <dsp:sp modelId="{6C8E1755-84D7-4EC7-A21F-ABB6BE06EF20}">
      <dsp:nvSpPr>
        <dsp:cNvPr id="0" name=""/>
        <dsp:cNvSpPr/>
      </dsp:nvSpPr>
      <dsp:spPr>
        <a:xfrm>
          <a:off x="8485001" y="1667709"/>
          <a:ext cx="579857" cy="5798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2600" kern="1200"/>
        </a:p>
      </dsp:txBody>
      <dsp:txXfrm>
        <a:off x="8615469" y="1667709"/>
        <a:ext cx="318921" cy="436342"/>
      </dsp:txXfrm>
    </dsp:sp>
    <dsp:sp modelId="{8D1D2D72-1468-4118-AD82-19751A25DB39}">
      <dsp:nvSpPr>
        <dsp:cNvPr id="0" name=""/>
        <dsp:cNvSpPr/>
      </dsp:nvSpPr>
      <dsp:spPr>
        <a:xfrm>
          <a:off x="9114885" y="2668831"/>
          <a:ext cx="579857" cy="5798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2600" kern="1200"/>
        </a:p>
      </dsp:txBody>
      <dsp:txXfrm>
        <a:off x="9245353" y="2668831"/>
        <a:ext cx="318921" cy="436342"/>
      </dsp:txXfrm>
    </dsp:sp>
    <dsp:sp modelId="{234C06A1-E5FA-41B0-B961-D22F084A479F}">
      <dsp:nvSpPr>
        <dsp:cNvPr id="0" name=""/>
        <dsp:cNvSpPr/>
      </dsp:nvSpPr>
      <dsp:spPr>
        <a:xfrm>
          <a:off x="9744770" y="3694733"/>
          <a:ext cx="579857" cy="5798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2600" kern="1200"/>
        </a:p>
      </dsp:txBody>
      <dsp:txXfrm>
        <a:off x="9875238" y="3694733"/>
        <a:ext cx="318921" cy="436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1646C-78BE-4583-B4B7-8F88B7D01119}" type="datetimeFigureOut">
              <a:rPr lang="en-NG" smtClean="0"/>
              <a:t>27/09/2025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FF607-11BD-4EAB-95A3-CE938AF1BD8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2738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FF607-11BD-4EAB-95A3-CE938AF1BD83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0720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61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7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1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9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1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5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4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0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98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22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9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1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8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69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40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0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232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623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0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43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414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5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14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9/27/2025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5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1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9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76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04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70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07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73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39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8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60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3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1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74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18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7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2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9/27/2025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3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7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9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7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4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5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4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60CB-C7FB-CB3E-C065-47F452D90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19"/>
            <a:ext cx="5852160" cy="5609781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All Eyes on Enugu State: Lessons from Innovative IGR Reforms, Successes &amp; Challenges</a:t>
            </a:r>
            <a:endParaRPr lang="en-NG" sz="48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568239-2889-D9FF-9D58-A5342089A49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16065"/>
          <a:stretch>
            <a:fillRect/>
          </a:stretch>
        </p:blipFill>
        <p:spPr bwMode="auto">
          <a:xfrm>
            <a:off x="7534275" y="0"/>
            <a:ext cx="4654550" cy="20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C941E42-D25D-D579-6D2E-57D70462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16065"/>
          <a:stretch>
            <a:fillRect/>
          </a:stretch>
        </p:blipFill>
        <p:spPr bwMode="auto">
          <a:xfrm>
            <a:off x="7534275" y="0"/>
            <a:ext cx="4654550" cy="20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12CB014-9A10-F1F9-7519-62DCBE40D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4" y="2004164"/>
            <a:ext cx="4654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9F87B-8AA8-38F9-1981-05D108E7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2" y="3832964"/>
            <a:ext cx="4657728" cy="30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5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9FF6E-75C8-0040-33EE-88E853D7C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05;p4">
            <a:extLst>
              <a:ext uri="{FF2B5EF4-FFF2-40B4-BE49-F238E27FC236}">
                <a16:creationId xmlns:a16="http://schemas.microsoft.com/office/drawing/2014/main" id="{20D0E5B1-5F81-06DE-BEA5-D75DD1E22238}"/>
              </a:ext>
            </a:extLst>
          </p:cNvPr>
          <p:cNvSpPr txBox="1"/>
          <p:nvPr/>
        </p:nvSpPr>
        <p:spPr>
          <a:xfrm>
            <a:off x="264450" y="167445"/>
            <a:ext cx="5665853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defTabSz="1219170">
              <a:buClr>
                <a:srgbClr val="000000"/>
              </a:buClr>
              <a:buSzPts val="4000"/>
              <a:defRPr/>
            </a:pPr>
            <a:r>
              <a:rPr lang="en-US" sz="4000" b="1" dirty="0"/>
              <a:t>All Eyes on Enugu State: Lessons from Innovative IGR Reforms, Successes &amp; Challenges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5E514-CA49-234D-66A9-FF548F7C272C}"/>
              </a:ext>
            </a:extLst>
          </p:cNvPr>
          <p:cNvSpPr/>
          <p:nvPr/>
        </p:nvSpPr>
        <p:spPr>
          <a:xfrm>
            <a:off x="6660108" y="887405"/>
            <a:ext cx="4339988" cy="4749421"/>
          </a:xfrm>
          <a:prstGeom prst="rect">
            <a:avLst/>
          </a:prstGeom>
          <a:blipFill>
            <a:blip r:embed="rId2"/>
            <a:stretch>
              <a:fillRect r="-785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AD36E9-E647-4E8E-3762-1CB1EF2978F4}"/>
              </a:ext>
            </a:extLst>
          </p:cNvPr>
          <p:cNvSpPr txBox="1"/>
          <p:nvPr/>
        </p:nvSpPr>
        <p:spPr>
          <a:xfrm>
            <a:off x="162838" y="4136029"/>
            <a:ext cx="552597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Executive Chairman of the Enugu State Internal Revenue Service (ESIRS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331FE-87CD-6511-D305-B4C6B5F5CC95}"/>
              </a:ext>
            </a:extLst>
          </p:cNvPr>
          <p:cNvSpPr txBox="1"/>
          <p:nvPr/>
        </p:nvSpPr>
        <p:spPr>
          <a:xfrm>
            <a:off x="162838" y="3543987"/>
            <a:ext cx="6340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Emmanuel Ekene Nnamani,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FCTI, FCA</a:t>
            </a:r>
          </a:p>
        </p:txBody>
      </p:sp>
    </p:spTree>
    <p:extLst>
      <p:ext uri="{BB962C8B-B14F-4D97-AF65-F5344CB8AC3E}">
        <p14:creationId xmlns:p14="http://schemas.microsoft.com/office/powerpoint/2010/main" val="36145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17C9-43B5-01A4-7DED-4B9471F5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</p:spPr>
        <p:txBody>
          <a:bodyPr anchor="ctr">
            <a:normAutofit/>
          </a:bodyPr>
          <a:lstStyle/>
          <a:p>
            <a:r>
              <a:rPr lang="en-US" b="1"/>
              <a:t>What we have done</a:t>
            </a:r>
            <a:endParaRPr lang="en-NG" b="1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111B31-D752-BA6A-A730-718CBFD5A3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3979240"/>
              </p:ext>
            </p:extLst>
          </p:nvPr>
        </p:nvGraphicFramePr>
        <p:xfrm>
          <a:off x="5060515" y="0"/>
          <a:ext cx="713148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305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EC52-0FD1-53B8-2F16-947415D5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Achieved</a:t>
            </a:r>
            <a:endParaRPr lang="en-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409C87-B4E9-0B09-8340-79D99FC4F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578411"/>
              </p:ext>
            </p:extLst>
          </p:nvPr>
        </p:nvGraphicFramePr>
        <p:xfrm>
          <a:off x="612775" y="1362075"/>
          <a:ext cx="10953750" cy="495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05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304-B33F-9664-D9B3-72623FB5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 anchor="b">
            <a:normAutofit/>
          </a:bodyPr>
          <a:lstStyle/>
          <a:p>
            <a:r>
              <a:rPr lang="en-US" dirty="0"/>
              <a:t>Challenges</a:t>
            </a:r>
            <a:endParaRPr lang="en-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87743C-0F92-9AF2-058F-C1905CB63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94977"/>
              </p:ext>
            </p:extLst>
          </p:nvPr>
        </p:nvGraphicFramePr>
        <p:xfrm>
          <a:off x="612648" y="1362455"/>
          <a:ext cx="10954512" cy="495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36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057E-168F-2D33-7861-9743FF45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endParaRPr lang="en-NG" b="1" dirty="0"/>
          </a:p>
        </p:txBody>
      </p:sp>
    </p:spTree>
    <p:extLst>
      <p:ext uri="{BB962C8B-B14F-4D97-AF65-F5344CB8AC3E}">
        <p14:creationId xmlns:p14="http://schemas.microsoft.com/office/powerpoint/2010/main" val="1897921654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123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Light</vt:lpstr>
      <vt:lpstr>Arial</vt:lpstr>
      <vt:lpstr>Georgia</vt:lpstr>
      <vt:lpstr>Chroma</vt:lpstr>
      <vt:lpstr>All Eyes on Enugu State: Lessons from Innovative IGR Reforms, Successes &amp; Challenges</vt:lpstr>
      <vt:lpstr>PowerPoint Presentation</vt:lpstr>
      <vt:lpstr>What we have done</vt:lpstr>
      <vt:lpstr>Successes Achieved</vt:lpstr>
      <vt:lpstr>Challenges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 Nnamani</dc:creator>
  <cp:lastModifiedBy>Emmanuel Nnamani</cp:lastModifiedBy>
  <cp:revision>1</cp:revision>
  <dcterms:created xsi:type="dcterms:W3CDTF">2025-09-26T04:17:36Z</dcterms:created>
  <dcterms:modified xsi:type="dcterms:W3CDTF">2025-09-27T08:53:45Z</dcterms:modified>
</cp:coreProperties>
</file>